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7277"/>
    <a:srgbClr val="708893"/>
    <a:srgbClr val="8DAD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020CCA3-FD32-265B-D749-2BF7CBDAD1BA}" v="1603" dt="2026-02-02T03:21:49.0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udrey Le Meur" userId="S::audrey.lemeur@mail.mcgill.ca::604ed4a4-b1e0-4515-bc7f-7ae5206318cf" providerId="AD" clId="Web-{7020CCA3-FD32-265B-D749-2BF7CBDAD1BA}"/>
    <pc:docChg chg="addSld delSld modSld sldOrd addMainMaster delMainMaster">
      <pc:chgData name="Audrey Le Meur" userId="S::audrey.lemeur@mail.mcgill.ca::604ed4a4-b1e0-4515-bc7f-7ae5206318cf" providerId="AD" clId="Web-{7020CCA3-FD32-265B-D749-2BF7CBDAD1BA}" dt="2026-02-02T03:21:49.005" v="1536" actId="20577"/>
      <pc:docMkLst>
        <pc:docMk/>
      </pc:docMkLst>
      <pc:sldChg chg="addSp modSp mod setBg modClrScheme chgLayout">
        <pc:chgData name="Audrey Le Meur" userId="S::audrey.lemeur@mail.mcgill.ca::604ed4a4-b1e0-4515-bc7f-7ae5206318cf" providerId="AD" clId="Web-{7020CCA3-FD32-265B-D749-2BF7CBDAD1BA}" dt="2026-01-31T20:41:58.166" v="12" actId="20577"/>
        <pc:sldMkLst>
          <pc:docMk/>
          <pc:sldMk cId="109857222" sldId="256"/>
        </pc:sldMkLst>
        <pc:spChg chg="mod">
          <ac:chgData name="Audrey Le Meur" userId="S::audrey.lemeur@mail.mcgill.ca::604ed4a4-b1e0-4515-bc7f-7ae5206318cf" providerId="AD" clId="Web-{7020CCA3-FD32-265B-D749-2BF7CBDAD1BA}" dt="2026-01-31T20:41:58.166" v="1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Audrey Le Meur" userId="S::audrey.lemeur@mail.mcgill.ca::604ed4a4-b1e0-4515-bc7f-7ae5206318cf" providerId="AD" clId="Web-{7020CCA3-FD32-265B-D749-2BF7CBDAD1BA}" dt="2026-01-31T20:41:43.010" v="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Audrey Le Meur" userId="S::audrey.lemeur@mail.mcgill.ca::604ed4a4-b1e0-4515-bc7f-7ae5206318cf" providerId="AD" clId="Web-{7020CCA3-FD32-265B-D749-2BF7CBDAD1BA}" dt="2026-01-31T20:41:43.010" v="0"/>
          <ac:spMkLst>
            <pc:docMk/>
            <pc:sldMk cId="109857222" sldId="256"/>
            <ac:spMk id="9" creationId="{33E93247-6229-44AB-A550-739E971E690B}"/>
          </ac:spMkLst>
        </pc:spChg>
        <pc:picChg chg="add">
          <ac:chgData name="Audrey Le Meur" userId="S::audrey.lemeur@mail.mcgill.ca::604ed4a4-b1e0-4515-bc7f-7ae5206318cf" providerId="AD" clId="Web-{7020CCA3-FD32-265B-D749-2BF7CBDAD1BA}" dt="2026-01-31T20:41:43.010" v="0"/>
          <ac:picMkLst>
            <pc:docMk/>
            <pc:sldMk cId="109857222" sldId="256"/>
            <ac:picMk id="4" creationId="{55EDCDD9-BB02-B75B-9C19-9591A2B34C9B}"/>
          </ac:picMkLst>
        </pc:picChg>
        <pc:cxnChg chg="add">
          <ac:chgData name="Audrey Le Meur" userId="S::audrey.lemeur@mail.mcgill.ca::604ed4a4-b1e0-4515-bc7f-7ae5206318cf" providerId="AD" clId="Web-{7020CCA3-FD32-265B-D749-2BF7CBDAD1BA}" dt="2026-01-31T20:41:43.010" v="0"/>
          <ac:cxnSpMkLst>
            <pc:docMk/>
            <pc:sldMk cId="109857222" sldId="256"/>
            <ac:cxnSpMk id="11" creationId="{EE2E603F-4A95-4FE8-BB06-211DFD75DBEF}"/>
          </ac:cxnSpMkLst>
        </pc:cxnChg>
        <pc:cxnChg chg="add">
          <ac:chgData name="Audrey Le Meur" userId="S::audrey.lemeur@mail.mcgill.ca::604ed4a4-b1e0-4515-bc7f-7ae5206318cf" providerId="AD" clId="Web-{7020CCA3-FD32-265B-D749-2BF7CBDAD1BA}" dt="2026-01-31T20:41:43.010" v="0"/>
          <ac:cxnSpMkLst>
            <pc:docMk/>
            <pc:sldMk cId="109857222" sldId="256"/>
            <ac:cxnSpMk id="13" creationId="{2CF06E40-3ECB-4820-95B5-8A70B07D4B47}"/>
          </ac:cxnSpMkLst>
        </pc:cxnChg>
      </pc:sldChg>
      <pc:sldChg chg="modSp new">
        <pc:chgData name="Audrey Le Meur" userId="S::audrey.lemeur@mail.mcgill.ca::604ed4a4-b1e0-4515-bc7f-7ae5206318cf" providerId="AD" clId="Web-{7020CCA3-FD32-265B-D749-2BF7CBDAD1BA}" dt="2026-01-31T20:43:46.950" v="32" actId="20577"/>
        <pc:sldMkLst>
          <pc:docMk/>
          <pc:sldMk cId="1796848154" sldId="257"/>
        </pc:sldMkLst>
        <pc:spChg chg="mod">
          <ac:chgData name="Audrey Le Meur" userId="S::audrey.lemeur@mail.mcgill.ca::604ed4a4-b1e0-4515-bc7f-7ae5206318cf" providerId="AD" clId="Web-{7020CCA3-FD32-265B-D749-2BF7CBDAD1BA}" dt="2026-01-31T20:43:23.495" v="21" actId="20577"/>
          <ac:spMkLst>
            <pc:docMk/>
            <pc:sldMk cId="1796848154" sldId="257"/>
            <ac:spMk id="2" creationId="{F65B8EAC-5251-4849-11DA-A6F661ED62E9}"/>
          </ac:spMkLst>
        </pc:spChg>
        <pc:spChg chg="mod">
          <ac:chgData name="Audrey Le Meur" userId="S::audrey.lemeur@mail.mcgill.ca::604ed4a4-b1e0-4515-bc7f-7ae5206318cf" providerId="AD" clId="Web-{7020CCA3-FD32-265B-D749-2BF7CBDAD1BA}" dt="2026-01-31T20:43:46.950" v="32" actId="20577"/>
          <ac:spMkLst>
            <pc:docMk/>
            <pc:sldMk cId="1796848154" sldId="257"/>
            <ac:spMk id="3" creationId="{7BF84DB6-9206-3392-B0A2-045847F0716D}"/>
          </ac:spMkLst>
        </pc:spChg>
      </pc:sldChg>
      <pc:sldChg chg="modSp new">
        <pc:chgData name="Audrey Le Meur" userId="S::audrey.lemeur@mail.mcgill.ca::604ed4a4-b1e0-4515-bc7f-7ae5206318cf" providerId="AD" clId="Web-{7020CCA3-FD32-265B-D749-2BF7CBDAD1BA}" dt="2026-01-31T20:47:14.755" v="69" actId="20577"/>
        <pc:sldMkLst>
          <pc:docMk/>
          <pc:sldMk cId="3023856754" sldId="258"/>
        </pc:sldMkLst>
        <pc:spChg chg="mod">
          <ac:chgData name="Audrey Le Meur" userId="S::audrey.lemeur@mail.mcgill.ca::604ed4a4-b1e0-4515-bc7f-7ae5206318cf" providerId="AD" clId="Web-{7020CCA3-FD32-265B-D749-2BF7CBDAD1BA}" dt="2026-01-31T20:47:14.755" v="69" actId="20577"/>
          <ac:spMkLst>
            <pc:docMk/>
            <pc:sldMk cId="3023856754" sldId="258"/>
            <ac:spMk id="2" creationId="{40EA85E0-ADF2-19A7-5A49-CCDB60B206B6}"/>
          </ac:spMkLst>
        </pc:spChg>
      </pc:sldChg>
      <pc:sldChg chg="modSp add replId">
        <pc:chgData name="Audrey Le Meur" userId="S::audrey.lemeur@mail.mcgill.ca::604ed4a4-b1e0-4515-bc7f-7ae5206318cf" providerId="AD" clId="Web-{7020CCA3-FD32-265B-D749-2BF7CBDAD1BA}" dt="2026-01-31T20:47:30.349" v="74" actId="1076"/>
        <pc:sldMkLst>
          <pc:docMk/>
          <pc:sldMk cId="3349603453" sldId="259"/>
        </pc:sldMkLst>
        <pc:spChg chg="mod">
          <ac:chgData name="Audrey Le Meur" userId="S::audrey.lemeur@mail.mcgill.ca::604ed4a4-b1e0-4515-bc7f-7ae5206318cf" providerId="AD" clId="Web-{7020CCA3-FD32-265B-D749-2BF7CBDAD1BA}" dt="2026-01-31T20:47:30.349" v="74" actId="1076"/>
          <ac:spMkLst>
            <pc:docMk/>
            <pc:sldMk cId="3349603453" sldId="259"/>
            <ac:spMk id="2" creationId="{C1F36A28-9566-49AB-B9B4-F8AD41635E2C}"/>
          </ac:spMkLst>
        </pc:spChg>
      </pc:sldChg>
      <pc:sldChg chg="modSp new">
        <pc:chgData name="Audrey Le Meur" userId="S::audrey.lemeur@mail.mcgill.ca::604ed4a4-b1e0-4515-bc7f-7ae5206318cf" providerId="AD" clId="Web-{7020CCA3-FD32-265B-D749-2BF7CBDAD1BA}" dt="2026-01-31T21:05:42.292" v="80" actId="20577"/>
        <pc:sldMkLst>
          <pc:docMk/>
          <pc:sldMk cId="566743108" sldId="260"/>
        </pc:sldMkLst>
        <pc:spChg chg="mod">
          <ac:chgData name="Audrey Le Meur" userId="S::audrey.lemeur@mail.mcgill.ca::604ed4a4-b1e0-4515-bc7f-7ae5206318cf" providerId="AD" clId="Web-{7020CCA3-FD32-265B-D749-2BF7CBDAD1BA}" dt="2026-01-31T21:05:42.292" v="80" actId="20577"/>
          <ac:spMkLst>
            <pc:docMk/>
            <pc:sldMk cId="566743108" sldId="260"/>
            <ac:spMk id="2" creationId="{B4856857-1D75-C467-FFD1-EBF0ACB3F5B2}"/>
          </ac:spMkLst>
        </pc:spChg>
      </pc:sldChg>
      <pc:sldChg chg="addSp delSp modSp new mod setBg setClrOvrMap">
        <pc:chgData name="Audrey Le Meur" userId="S::audrey.lemeur@mail.mcgill.ca::604ed4a4-b1e0-4515-bc7f-7ae5206318cf" providerId="AD" clId="Web-{7020CCA3-FD32-265B-D749-2BF7CBDAD1BA}" dt="2026-01-31T21:19:14.432" v="240" actId="1076"/>
        <pc:sldMkLst>
          <pc:docMk/>
          <pc:sldMk cId="4161384113" sldId="261"/>
        </pc:sldMkLst>
        <pc:spChg chg="mod">
          <ac:chgData name="Audrey Le Meur" userId="S::audrey.lemeur@mail.mcgill.ca::604ed4a4-b1e0-4515-bc7f-7ae5206318cf" providerId="AD" clId="Web-{7020CCA3-FD32-265B-D749-2BF7CBDAD1BA}" dt="2026-01-31T21:13:47.642" v="127"/>
          <ac:spMkLst>
            <pc:docMk/>
            <pc:sldMk cId="4161384113" sldId="261"/>
            <ac:spMk id="2" creationId="{CE096339-F659-562D-60C4-1B09EBE3DAA5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18:41.478" v="223" actId="20577"/>
          <ac:spMkLst>
            <pc:docMk/>
            <pc:sldMk cId="4161384113" sldId="261"/>
            <ac:spMk id="4" creationId="{B2002083-41DD-CB68-D42E-6714E72CDC9B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19:14.432" v="240" actId="1076"/>
          <ac:spMkLst>
            <pc:docMk/>
            <pc:sldMk cId="4161384113" sldId="261"/>
            <ac:spMk id="6" creationId="{5119019E-0A33-DF1C-3F2F-67D08109D98F}"/>
          </ac:spMkLst>
        </pc:spChg>
        <pc:spChg chg="add">
          <ac:chgData name="Audrey Le Meur" userId="S::audrey.lemeur@mail.mcgill.ca::604ed4a4-b1e0-4515-bc7f-7ae5206318cf" providerId="AD" clId="Web-{7020CCA3-FD32-265B-D749-2BF7CBDAD1BA}" dt="2026-01-31T21:13:47.642" v="127"/>
          <ac:spMkLst>
            <pc:docMk/>
            <pc:sldMk cId="4161384113" sldId="261"/>
            <ac:spMk id="13" creationId="{33E93247-6229-44AB-A550-739E971E690B}"/>
          </ac:spMkLst>
        </pc:spChg>
        <pc:spChg chg="add">
          <ac:chgData name="Audrey Le Meur" userId="S::audrey.lemeur@mail.mcgill.ca::604ed4a4-b1e0-4515-bc7f-7ae5206318cf" providerId="AD" clId="Web-{7020CCA3-FD32-265B-D749-2BF7CBDAD1BA}" dt="2026-01-31T21:13:47.642" v="127"/>
          <ac:spMkLst>
            <pc:docMk/>
            <pc:sldMk cId="4161384113" sldId="261"/>
            <ac:spMk id="15" creationId="{6BB6B482-ACCA-4938-8AEA-49D525C17221}"/>
          </ac:spMkLst>
        </pc:spChg>
        <pc:picChg chg="add">
          <ac:chgData name="Audrey Le Meur" userId="S::audrey.lemeur@mail.mcgill.ca::604ed4a4-b1e0-4515-bc7f-7ae5206318cf" providerId="AD" clId="Web-{7020CCA3-FD32-265B-D749-2BF7CBDAD1BA}" dt="2026-01-31T21:13:47.642" v="127"/>
          <ac:picMkLst>
            <pc:docMk/>
            <pc:sldMk cId="4161384113" sldId="261"/>
            <ac:picMk id="5" creationId="{B1180081-6F05-32D3-0E29-CDC3833D0FB9}"/>
          </ac:picMkLst>
        </pc:picChg>
        <pc:cxnChg chg="add">
          <ac:chgData name="Audrey Le Meur" userId="S::audrey.lemeur@mail.mcgill.ca::604ed4a4-b1e0-4515-bc7f-7ae5206318cf" providerId="AD" clId="Web-{7020CCA3-FD32-265B-D749-2BF7CBDAD1BA}" dt="2026-01-31T21:13:47.642" v="127"/>
          <ac:cxnSpMkLst>
            <pc:docMk/>
            <pc:sldMk cId="4161384113" sldId="261"/>
            <ac:cxnSpMk id="9" creationId="{F64F9B95-9045-48D2-B9F3-2927E98F54AA}"/>
          </ac:cxnSpMkLst>
        </pc:cxnChg>
        <pc:cxnChg chg="add">
          <ac:chgData name="Audrey Le Meur" userId="S::audrey.lemeur@mail.mcgill.ca::604ed4a4-b1e0-4515-bc7f-7ae5206318cf" providerId="AD" clId="Web-{7020CCA3-FD32-265B-D749-2BF7CBDAD1BA}" dt="2026-01-31T21:13:47.642" v="127"/>
          <ac:cxnSpMkLst>
            <pc:docMk/>
            <pc:sldMk cId="4161384113" sldId="261"/>
            <ac:cxnSpMk id="11" creationId="{085AA86F-6A4D-4BCB-A045-D992CDC2959B}"/>
          </ac:cxnSpMkLst>
        </pc:cxnChg>
        <pc:cxnChg chg="add">
          <ac:chgData name="Audrey Le Meur" userId="S::audrey.lemeur@mail.mcgill.ca::604ed4a4-b1e0-4515-bc7f-7ae5206318cf" providerId="AD" clId="Web-{7020CCA3-FD32-265B-D749-2BF7CBDAD1BA}" dt="2026-01-31T21:13:47.642" v="127"/>
          <ac:cxnSpMkLst>
            <pc:docMk/>
            <pc:sldMk cId="4161384113" sldId="261"/>
            <ac:cxnSpMk id="17" creationId="{EE2E603F-4A95-4FE8-BB06-211DFD75DBEF}"/>
          </ac:cxnSpMkLst>
        </pc:cxnChg>
      </pc:sldChg>
      <pc:sldChg chg="addSp delSp modSp new">
        <pc:chgData name="Audrey Le Meur" userId="S::audrey.lemeur@mail.mcgill.ca::604ed4a4-b1e0-4515-bc7f-7ae5206318cf" providerId="AD" clId="Web-{7020CCA3-FD32-265B-D749-2BF7CBDAD1BA}" dt="2026-01-31T21:31:58.911" v="363"/>
        <pc:sldMkLst>
          <pc:docMk/>
          <pc:sldMk cId="4145974256" sldId="262"/>
        </pc:sldMkLst>
        <pc:spChg chg="mod">
          <ac:chgData name="Audrey Le Meur" userId="S::audrey.lemeur@mail.mcgill.ca::604ed4a4-b1e0-4515-bc7f-7ae5206318cf" providerId="AD" clId="Web-{7020CCA3-FD32-265B-D749-2BF7CBDAD1BA}" dt="2026-01-31T21:26:55.378" v="288" actId="20577"/>
          <ac:spMkLst>
            <pc:docMk/>
            <pc:sldMk cId="4145974256" sldId="262"/>
            <ac:spMk id="2" creationId="{C7D702A2-00DC-4B55-C8D8-C0E41EEE304E}"/>
          </ac:spMkLst>
        </pc:spChg>
        <pc:spChg chg="mod">
          <ac:chgData name="Audrey Le Meur" userId="S::audrey.lemeur@mail.mcgill.ca::604ed4a4-b1e0-4515-bc7f-7ae5206318cf" providerId="AD" clId="Web-{7020CCA3-FD32-265B-D749-2BF7CBDAD1BA}" dt="2026-01-31T21:31:32.567" v="362" actId="20577"/>
          <ac:spMkLst>
            <pc:docMk/>
            <pc:sldMk cId="4145974256" sldId="262"/>
            <ac:spMk id="3" creationId="{0128B0E7-81CE-EC54-CE0A-2E226C044ECC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31:58.911" v="363"/>
          <ac:spMkLst>
            <pc:docMk/>
            <pc:sldMk cId="4145974256" sldId="262"/>
            <ac:spMk id="15" creationId="{BA7B7009-1B55-D9A3-9408-F57B43CFF182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30:35.330" v="337" actId="1076"/>
          <ac:spMkLst>
            <pc:docMk/>
            <pc:sldMk cId="4145974256" sldId="262"/>
            <ac:spMk id="16" creationId="{73C0DDAE-5BF3-F323-D376-8361C22811E1}"/>
          </ac:spMkLst>
        </pc:spChg>
      </pc:sldChg>
      <pc:sldChg chg="addSp delSp modSp new mod setBg">
        <pc:chgData name="Audrey Le Meur" userId="S::audrey.lemeur@mail.mcgill.ca::604ed4a4-b1e0-4515-bc7f-7ae5206318cf" providerId="AD" clId="Web-{7020CCA3-FD32-265B-D749-2BF7CBDAD1BA}" dt="2026-02-02T01:18:13.010" v="1045" actId="1076"/>
        <pc:sldMkLst>
          <pc:docMk/>
          <pc:sldMk cId="2601802778" sldId="263"/>
        </pc:sldMkLst>
        <pc:spChg chg="mod">
          <ac:chgData name="Audrey Le Meur" userId="S::audrey.lemeur@mail.mcgill.ca::604ed4a4-b1e0-4515-bc7f-7ae5206318cf" providerId="AD" clId="Web-{7020CCA3-FD32-265B-D749-2BF7CBDAD1BA}" dt="2026-02-02T01:17:38.102" v="1039"/>
          <ac:spMkLst>
            <pc:docMk/>
            <pc:sldMk cId="2601802778" sldId="263"/>
            <ac:spMk id="2" creationId="{1EDA08F6-1909-A71D-21DB-D3CF73402CE7}"/>
          </ac:spMkLst>
        </pc:spChg>
        <pc:spChg chg="add del">
          <ac:chgData name="Audrey Le Meur" userId="S::audrey.lemeur@mail.mcgill.ca::604ed4a4-b1e0-4515-bc7f-7ae5206318cf" providerId="AD" clId="Web-{7020CCA3-FD32-265B-D749-2BF7CBDAD1BA}" dt="2026-02-02T01:13:31.203" v="1009"/>
          <ac:spMkLst>
            <pc:docMk/>
            <pc:sldMk cId="2601802778" sldId="263"/>
            <ac:spMk id="9" creationId="{F68B2C62-7648-4430-90D5-AE0F252AF113}"/>
          </ac:spMkLst>
        </pc:spChg>
        <pc:spChg chg="add del">
          <ac:chgData name="Audrey Le Meur" userId="S::audrey.lemeur@mail.mcgill.ca::604ed4a4-b1e0-4515-bc7f-7ae5206318cf" providerId="AD" clId="Web-{7020CCA3-FD32-265B-D749-2BF7CBDAD1BA}" dt="2026-02-02T01:17:38.102" v="1039"/>
          <ac:spMkLst>
            <pc:docMk/>
            <pc:sldMk cId="2601802778" sldId="263"/>
            <ac:spMk id="18" creationId="{F68B2C62-7648-4430-90D5-AE0F252AF113}"/>
          </ac:spMkLst>
        </pc:spChg>
        <pc:spChg chg="add del">
          <ac:chgData name="Audrey Le Meur" userId="S::audrey.lemeur@mail.mcgill.ca::604ed4a4-b1e0-4515-bc7f-7ae5206318cf" providerId="AD" clId="Web-{7020CCA3-FD32-265B-D749-2BF7CBDAD1BA}" dt="2026-02-02T01:17:38.102" v="1039"/>
          <ac:spMkLst>
            <pc:docMk/>
            <pc:sldMk cId="2601802778" sldId="263"/>
            <ac:spMk id="27" creationId="{985184E4-C93A-4E34-8365-1886AAC5DE60}"/>
          </ac:spMkLst>
        </pc:spChg>
        <pc:spChg chg="add del mod">
          <ac:chgData name="Audrey Le Meur" userId="S::audrey.lemeur@mail.mcgill.ca::604ed4a4-b1e0-4515-bc7f-7ae5206318cf" providerId="AD" clId="Web-{7020CCA3-FD32-265B-D749-2BF7CBDAD1BA}" dt="2026-02-02T01:10:04.749" v="931"/>
          <ac:spMkLst>
            <pc:docMk/>
            <pc:sldMk cId="2601802778" sldId="263"/>
            <ac:spMk id="102" creationId="{2B32C724-17B0-E70A-6F81-45D5021E44CD}"/>
          </ac:spMkLst>
        </pc:spChg>
        <pc:spChg chg="add del mod">
          <ac:chgData name="Audrey Le Meur" userId="S::audrey.lemeur@mail.mcgill.ca::604ed4a4-b1e0-4515-bc7f-7ae5206318cf" providerId="AD" clId="Web-{7020CCA3-FD32-265B-D749-2BF7CBDAD1BA}" dt="2026-02-02T01:16:11.724" v="1023"/>
          <ac:spMkLst>
            <pc:docMk/>
            <pc:sldMk cId="2601802778" sldId="263"/>
            <ac:spMk id="1143" creationId="{47F3295E-E803-4980-6EA9-A427BECD2C8F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1:17:41.915" v="1040"/>
          <ac:spMkLst>
            <pc:docMk/>
            <pc:sldMk cId="2601802778" sldId="263"/>
            <ac:spMk id="1372" creationId="{E806A672-780F-E2AB-F332-79DDEDA2AB98}"/>
          </ac:spMkLst>
        </pc:spChg>
        <pc:graphicFrameChg chg="add del mod modGraphic">
          <ac:chgData name="Audrey Le Meur" userId="S::audrey.lemeur@mail.mcgill.ca::604ed4a4-b1e0-4515-bc7f-7ae5206318cf" providerId="AD" clId="Web-{7020CCA3-FD32-265B-D749-2BF7CBDAD1BA}" dt="2026-02-02T01:17:41.915" v="1040"/>
          <ac:graphicFrameMkLst>
            <pc:docMk/>
            <pc:sldMk cId="2601802778" sldId="263"/>
            <ac:graphicFrameMk id="5" creationId="{C9701EBA-25D9-8982-0351-6551DE824AD8}"/>
          </ac:graphicFrameMkLst>
        </pc:graphicFrameChg>
        <pc:graphicFrameChg chg="add mod">
          <ac:chgData name="Audrey Le Meur" userId="S::audrey.lemeur@mail.mcgill.ca::604ed4a4-b1e0-4515-bc7f-7ae5206318cf" providerId="AD" clId="Web-{7020CCA3-FD32-265B-D749-2BF7CBDAD1BA}" dt="2026-02-02T01:18:13.010" v="1045" actId="1076"/>
          <ac:graphicFrameMkLst>
            <pc:docMk/>
            <pc:sldMk cId="2601802778" sldId="263"/>
            <ac:graphicFrameMk id="1373" creationId="{C9701EBA-25D9-8982-0351-6551DE824AD8}"/>
          </ac:graphicFrameMkLst>
        </pc:graphicFrameChg>
        <pc:picChg chg="add del mod">
          <ac:chgData name="Audrey Le Meur" userId="S::audrey.lemeur@mail.mcgill.ca::604ed4a4-b1e0-4515-bc7f-7ae5206318cf" providerId="AD" clId="Web-{7020CCA3-FD32-265B-D749-2BF7CBDAD1BA}" dt="2026-02-02T01:10:00.374" v="929"/>
          <ac:picMkLst>
            <pc:docMk/>
            <pc:sldMk cId="2601802778" sldId="263"/>
            <ac:picMk id="215" creationId="{8CC1156B-89C0-09AC-171E-38D31FE401CB}"/>
          </ac:picMkLst>
        </pc:picChg>
        <pc:cxnChg chg="add del">
          <ac:chgData name="Audrey Le Meur" userId="S::audrey.lemeur@mail.mcgill.ca::604ed4a4-b1e0-4515-bc7f-7ae5206318cf" providerId="AD" clId="Web-{7020CCA3-FD32-265B-D749-2BF7CBDAD1BA}" dt="2026-02-02T01:13:31.203" v="1009"/>
          <ac:cxnSpMkLst>
            <pc:docMk/>
            <pc:sldMk cId="2601802778" sldId="263"/>
            <ac:cxnSpMk id="11" creationId="{AAD0195E-7F27-4D06-9427-0C121D721A14}"/>
          </ac:cxnSpMkLst>
        </pc:cxnChg>
        <pc:cxnChg chg="add del">
          <ac:chgData name="Audrey Le Meur" userId="S::audrey.lemeur@mail.mcgill.ca::604ed4a4-b1e0-4515-bc7f-7ae5206318cf" providerId="AD" clId="Web-{7020CCA3-FD32-265B-D749-2BF7CBDAD1BA}" dt="2026-02-02T01:13:31.203" v="1009"/>
          <ac:cxnSpMkLst>
            <pc:docMk/>
            <pc:sldMk cId="2601802778" sldId="263"/>
            <ac:cxnSpMk id="13" creationId="{9D74C2FC-3228-4FC1-B97B-87AD35508D91}"/>
          </ac:cxnSpMkLst>
        </pc:cxnChg>
        <pc:cxnChg chg="add del">
          <ac:chgData name="Audrey Le Meur" userId="S::audrey.lemeur@mail.mcgill.ca::604ed4a4-b1e0-4515-bc7f-7ae5206318cf" providerId="AD" clId="Web-{7020CCA3-FD32-265B-D749-2BF7CBDAD1BA}" dt="2026-02-02T01:17:38.102" v="1039"/>
          <ac:cxnSpMkLst>
            <pc:docMk/>
            <pc:sldMk cId="2601802778" sldId="263"/>
            <ac:cxnSpMk id="20" creationId="{AAD0195E-7F27-4D06-9427-0C121D721A14}"/>
          </ac:cxnSpMkLst>
        </pc:cxnChg>
        <pc:cxnChg chg="add del">
          <ac:chgData name="Audrey Le Meur" userId="S::audrey.lemeur@mail.mcgill.ca::604ed4a4-b1e0-4515-bc7f-7ae5206318cf" providerId="AD" clId="Web-{7020CCA3-FD32-265B-D749-2BF7CBDAD1BA}" dt="2026-02-02T01:17:38.102" v="1039"/>
          <ac:cxnSpMkLst>
            <pc:docMk/>
            <pc:sldMk cId="2601802778" sldId="263"/>
            <ac:cxnSpMk id="22" creationId="{9D74C2FC-3228-4FC1-B97B-87AD35508D91}"/>
          </ac:cxnSpMkLst>
        </pc:cxnChg>
        <pc:cxnChg chg="add del">
          <ac:chgData name="Audrey Le Meur" userId="S::audrey.lemeur@mail.mcgill.ca::604ed4a4-b1e0-4515-bc7f-7ae5206318cf" providerId="AD" clId="Web-{7020CCA3-FD32-265B-D749-2BF7CBDAD1BA}" dt="2026-02-02T01:17:38.102" v="1039"/>
          <ac:cxnSpMkLst>
            <pc:docMk/>
            <pc:sldMk cId="2601802778" sldId="263"/>
            <ac:cxnSpMk id="29" creationId="{8AB0D40B-37F7-4F1F-B956-AFC12066ABE3}"/>
          </ac:cxnSpMkLst>
        </pc:cxnChg>
      </pc:sldChg>
      <pc:sldChg chg="addSp modSp add ord replId">
        <pc:chgData name="Audrey Le Meur" userId="S::audrey.lemeur@mail.mcgill.ca::604ed4a4-b1e0-4515-bc7f-7ae5206318cf" providerId="AD" clId="Web-{7020CCA3-FD32-265B-D749-2BF7CBDAD1BA}" dt="2026-01-31T21:51:58.538" v="698" actId="20577"/>
        <pc:sldMkLst>
          <pc:docMk/>
          <pc:sldMk cId="3715092171" sldId="264"/>
        </pc:sldMkLst>
        <pc:spChg chg="mod">
          <ac:chgData name="Audrey Le Meur" userId="S::audrey.lemeur@mail.mcgill.ca::604ed4a4-b1e0-4515-bc7f-7ae5206318cf" providerId="AD" clId="Web-{7020CCA3-FD32-265B-D749-2BF7CBDAD1BA}" dt="2026-01-31T21:48:00.986" v="601" actId="20577"/>
          <ac:spMkLst>
            <pc:docMk/>
            <pc:sldMk cId="3715092171" sldId="264"/>
            <ac:spMk id="3" creationId="{A2611574-72A0-9ABE-9762-5F765863D415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48:50.566" v="606"/>
          <ac:spMkLst>
            <pc:docMk/>
            <pc:sldMk cId="3715092171" sldId="264"/>
            <ac:spMk id="4" creationId="{98C8DE06-5F16-4067-4BDC-63BD61BF732C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49:27.926" v="612" actId="1076"/>
          <ac:spMkLst>
            <pc:docMk/>
            <pc:sldMk cId="3715092171" sldId="264"/>
            <ac:spMk id="5" creationId="{9B339FCC-2964-D813-9063-83255964C3A6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1-31T21:51:58.538" v="698" actId="20577"/>
          <ac:spMkLst>
            <pc:docMk/>
            <pc:sldMk cId="3715092171" sldId="264"/>
            <ac:spMk id="7" creationId="{D250320E-27CC-CEF7-4B81-34782178A74D}"/>
          </ac:spMkLst>
        </pc:spChg>
      </pc:sldChg>
      <pc:sldChg chg="addSp modSp new">
        <pc:chgData name="Audrey Le Meur" userId="S::audrey.lemeur@mail.mcgill.ca::604ed4a4-b1e0-4515-bc7f-7ae5206318cf" providerId="AD" clId="Web-{7020CCA3-FD32-265B-D749-2BF7CBDAD1BA}" dt="2026-02-02T01:22:19.233" v="1078" actId="20577"/>
        <pc:sldMkLst>
          <pc:docMk/>
          <pc:sldMk cId="187032036" sldId="265"/>
        </pc:sldMkLst>
        <pc:spChg chg="mod">
          <ac:chgData name="Audrey Le Meur" userId="S::audrey.lemeur@mail.mcgill.ca::604ed4a4-b1e0-4515-bc7f-7ae5206318cf" providerId="AD" clId="Web-{7020CCA3-FD32-265B-D749-2BF7CBDAD1BA}" dt="2026-01-31T21:52:20.898" v="713" actId="20577"/>
          <ac:spMkLst>
            <pc:docMk/>
            <pc:sldMk cId="187032036" sldId="265"/>
            <ac:spMk id="2" creationId="{214F0FD9-9403-BF27-ECAF-9418FCB76E6E}"/>
          </ac:spMkLst>
        </pc:spChg>
        <pc:spChg chg="mod">
          <ac:chgData name="Audrey Le Meur" userId="S::audrey.lemeur@mail.mcgill.ca::604ed4a4-b1e0-4515-bc7f-7ae5206318cf" providerId="AD" clId="Web-{7020CCA3-FD32-265B-D749-2BF7CBDAD1BA}" dt="2026-02-02T01:22:19.233" v="1078" actId="20577"/>
          <ac:spMkLst>
            <pc:docMk/>
            <pc:sldMk cId="187032036" sldId="265"/>
            <ac:spMk id="3" creationId="{080B823B-CA24-88D7-9E63-57E0DC7B5109}"/>
          </ac:spMkLst>
        </pc:spChg>
        <pc:picChg chg="add mod">
          <ac:chgData name="Audrey Le Meur" userId="S::audrey.lemeur@mail.mcgill.ca::604ed4a4-b1e0-4515-bc7f-7ae5206318cf" providerId="AD" clId="Web-{7020CCA3-FD32-265B-D749-2BF7CBDAD1BA}" dt="2026-02-02T01:21:42.404" v="1069" actId="1076"/>
          <ac:picMkLst>
            <pc:docMk/>
            <pc:sldMk cId="187032036" sldId="265"/>
            <ac:picMk id="4" creationId="{895DD58F-91E4-DF7D-E466-D36A9B6C907B}"/>
          </ac:picMkLst>
        </pc:picChg>
      </pc:sldChg>
      <pc:sldChg chg="addSp delSp modSp add replId">
        <pc:chgData name="Audrey Le Meur" userId="S::audrey.lemeur@mail.mcgill.ca::604ed4a4-b1e0-4515-bc7f-7ae5206318cf" providerId="AD" clId="Web-{7020CCA3-FD32-265B-D749-2BF7CBDAD1BA}" dt="2026-02-02T01:19:25.168" v="1061" actId="1076"/>
        <pc:sldMkLst>
          <pc:docMk/>
          <pc:sldMk cId="2442400380" sldId="266"/>
        </pc:sldMkLst>
        <pc:spChg chg="add del mod">
          <ac:chgData name="Audrey Le Meur" userId="S::audrey.lemeur@mail.mcgill.ca::604ed4a4-b1e0-4515-bc7f-7ae5206318cf" providerId="AD" clId="Web-{7020CCA3-FD32-265B-D749-2BF7CBDAD1BA}" dt="2026-02-02T01:18:37.120" v="1047"/>
          <ac:spMkLst>
            <pc:docMk/>
            <pc:sldMk cId="2442400380" sldId="266"/>
            <ac:spMk id="32" creationId="{57023BAF-E576-7D2D-2D1C-AECF01E95A63}"/>
          </ac:spMkLst>
        </pc:spChg>
        <pc:spChg chg="mod">
          <ac:chgData name="Audrey Le Meur" userId="S::audrey.lemeur@mail.mcgill.ca::604ed4a4-b1e0-4515-bc7f-7ae5206318cf" providerId="AD" clId="Web-{7020CCA3-FD32-265B-D749-2BF7CBDAD1BA}" dt="2026-02-02T01:19:21.043" v="1060" actId="1076"/>
          <ac:spMkLst>
            <pc:docMk/>
            <pc:sldMk cId="2442400380" sldId="266"/>
            <ac:spMk id="102" creationId="{38EA8378-1D40-AC17-5905-04A4224DD08F}"/>
          </ac:spMkLst>
        </pc:spChg>
        <pc:graphicFrameChg chg="del">
          <ac:chgData name="Audrey Le Meur" userId="S::audrey.lemeur@mail.mcgill.ca::604ed4a4-b1e0-4515-bc7f-7ae5206318cf" providerId="AD" clId="Web-{7020CCA3-FD32-265B-D749-2BF7CBDAD1BA}" dt="2026-02-02T01:18:21.494" v="1046"/>
          <ac:graphicFrameMkLst>
            <pc:docMk/>
            <pc:sldMk cId="2442400380" sldId="266"/>
            <ac:graphicFrameMk id="5" creationId="{A0D2219C-C64A-ED04-B05B-9958A7632B69}"/>
          </ac:graphicFrameMkLst>
        </pc:graphicFrameChg>
        <pc:picChg chg="mod">
          <ac:chgData name="Audrey Le Meur" userId="S::audrey.lemeur@mail.mcgill.ca::604ed4a4-b1e0-4515-bc7f-7ae5206318cf" providerId="AD" clId="Web-{7020CCA3-FD32-265B-D749-2BF7CBDAD1BA}" dt="2026-02-02T01:19:25.168" v="1061" actId="1076"/>
          <ac:picMkLst>
            <pc:docMk/>
            <pc:sldMk cId="2442400380" sldId="266"/>
            <ac:picMk id="215" creationId="{BD974716-5A2D-2C3B-4649-CBB4337F715E}"/>
          </ac:picMkLst>
        </pc:picChg>
      </pc:sldChg>
      <pc:sldChg chg="addSp modSp add replId addAnim">
        <pc:chgData name="Audrey Le Meur" userId="S::audrey.lemeur@mail.mcgill.ca::604ed4a4-b1e0-4515-bc7f-7ae5206318cf" providerId="AD" clId="Web-{7020CCA3-FD32-265B-D749-2BF7CBDAD1BA}" dt="2026-02-02T01:29:40.033" v="1130"/>
        <pc:sldMkLst>
          <pc:docMk/>
          <pc:sldMk cId="269786321" sldId="267"/>
        </pc:sldMkLst>
        <pc:spChg chg="mod">
          <ac:chgData name="Audrey Le Meur" userId="S::audrey.lemeur@mail.mcgill.ca::604ed4a4-b1e0-4515-bc7f-7ae5206318cf" providerId="AD" clId="Web-{7020CCA3-FD32-265B-D749-2BF7CBDAD1BA}" dt="2026-02-02T01:25:06.204" v="1094" actId="20577"/>
          <ac:spMkLst>
            <pc:docMk/>
            <pc:sldMk cId="269786321" sldId="267"/>
            <ac:spMk id="3" creationId="{646296BD-E2E5-80BC-F53B-CDA70B60C0A4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1:29:14.846" v="1129" actId="1076"/>
          <ac:spMkLst>
            <pc:docMk/>
            <pc:sldMk cId="269786321" sldId="267"/>
            <ac:spMk id="5" creationId="{8306AA07-DC78-5FEE-208B-398E02771C84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1:26:51.439" v="1120" actId="1076"/>
          <ac:spMkLst>
            <pc:docMk/>
            <pc:sldMk cId="269786321" sldId="267"/>
            <ac:spMk id="7" creationId="{A4F83E61-0A05-5A0E-DEB4-90CFBC2432E6}"/>
          </ac:spMkLst>
        </pc:spChg>
        <pc:picChg chg="add mod">
          <ac:chgData name="Audrey Le Meur" userId="S::audrey.lemeur@mail.mcgill.ca::604ed4a4-b1e0-4515-bc7f-7ae5206318cf" providerId="AD" clId="Web-{7020CCA3-FD32-265B-D749-2BF7CBDAD1BA}" dt="2026-02-02T01:29:03.799" v="1128" actId="1076"/>
          <ac:picMkLst>
            <pc:docMk/>
            <pc:sldMk cId="269786321" sldId="267"/>
            <ac:picMk id="4" creationId="{53DBF1D9-F909-D61A-7130-7A8F526DD990}"/>
          </ac:picMkLst>
        </pc:picChg>
      </pc:sldChg>
      <pc:sldChg chg="addSp modSp add ord replId">
        <pc:chgData name="Audrey Le Meur" userId="S::audrey.lemeur@mail.mcgill.ca::604ed4a4-b1e0-4515-bc7f-7ae5206318cf" providerId="AD" clId="Web-{7020CCA3-FD32-265B-D749-2BF7CBDAD1BA}" dt="2026-02-02T01:49:35.774" v="1269" actId="14100"/>
        <pc:sldMkLst>
          <pc:docMk/>
          <pc:sldMk cId="3499037793" sldId="268"/>
        </pc:sldMkLst>
        <pc:spChg chg="add mod">
          <ac:chgData name="Audrey Le Meur" userId="S::audrey.lemeur@mail.mcgill.ca::604ed4a4-b1e0-4515-bc7f-7ae5206318cf" providerId="AD" clId="Web-{7020CCA3-FD32-265B-D749-2BF7CBDAD1BA}" dt="2026-02-02T01:31:11.893" v="1138" actId="1076"/>
          <ac:spMkLst>
            <pc:docMk/>
            <pc:sldMk cId="3499037793" sldId="268"/>
            <ac:spMk id="6" creationId="{A9CC0E9E-E9AD-F61F-5B5F-89593FF2CA95}"/>
          </ac:spMkLst>
        </pc:spChg>
        <pc:spChg chg="mod">
          <ac:chgData name="Audrey Le Meur" userId="S::audrey.lemeur@mail.mcgill.ca::604ed4a4-b1e0-4515-bc7f-7ae5206318cf" providerId="AD" clId="Web-{7020CCA3-FD32-265B-D749-2BF7CBDAD1BA}" dt="2026-02-02T01:49:35.774" v="1269" actId="14100"/>
          <ac:spMkLst>
            <pc:docMk/>
            <pc:sldMk cId="3499037793" sldId="268"/>
            <ac:spMk id="7" creationId="{CCCD5057-3B7E-8FD4-DEF3-588AC48D5948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1:32:18.724" v="1162" actId="1076"/>
          <ac:spMkLst>
            <pc:docMk/>
            <pc:sldMk cId="3499037793" sldId="268"/>
            <ac:spMk id="8" creationId="{069EA4E3-B8EA-92E2-8BEE-AF92E21AF41A}"/>
          </ac:spMkLst>
        </pc:spChg>
      </pc:sldChg>
      <pc:sldChg chg="modSp new">
        <pc:chgData name="Audrey Le Meur" userId="S::audrey.lemeur@mail.mcgill.ca::604ed4a4-b1e0-4515-bc7f-7ae5206318cf" providerId="AD" clId="Web-{7020CCA3-FD32-265B-D749-2BF7CBDAD1BA}" dt="2026-02-02T01:51:42.029" v="1290" actId="20577"/>
        <pc:sldMkLst>
          <pc:docMk/>
          <pc:sldMk cId="4078230176" sldId="269"/>
        </pc:sldMkLst>
        <pc:spChg chg="mod">
          <ac:chgData name="Audrey Le Meur" userId="S::audrey.lemeur@mail.mcgill.ca::604ed4a4-b1e0-4515-bc7f-7ae5206318cf" providerId="AD" clId="Web-{7020CCA3-FD32-265B-D749-2BF7CBDAD1BA}" dt="2026-02-02T01:51:42.029" v="1290" actId="20577"/>
          <ac:spMkLst>
            <pc:docMk/>
            <pc:sldMk cId="4078230176" sldId="269"/>
            <ac:spMk id="2" creationId="{33F9BD50-8B8E-C838-C2D2-BA306BF20DB4}"/>
          </ac:spMkLst>
        </pc:spChg>
      </pc:sldChg>
      <pc:sldChg chg="addSp delSp modSp new">
        <pc:chgData name="Audrey Le Meur" userId="S::audrey.lemeur@mail.mcgill.ca::604ed4a4-b1e0-4515-bc7f-7ae5206318cf" providerId="AD" clId="Web-{7020CCA3-FD32-265B-D749-2BF7CBDAD1BA}" dt="2026-02-02T02:01:34.288" v="1441" actId="1076"/>
        <pc:sldMkLst>
          <pc:docMk/>
          <pc:sldMk cId="2314777327" sldId="270"/>
        </pc:sldMkLst>
        <pc:spChg chg="del">
          <ac:chgData name="Audrey Le Meur" userId="S::audrey.lemeur@mail.mcgill.ca::604ed4a4-b1e0-4515-bc7f-7ae5206318cf" providerId="AD" clId="Web-{7020CCA3-FD32-265B-D749-2BF7CBDAD1BA}" dt="2026-02-02T01:57:14.082" v="1294"/>
          <ac:spMkLst>
            <pc:docMk/>
            <pc:sldMk cId="2314777327" sldId="270"/>
            <ac:spMk id="2" creationId="{565629CC-26C9-94AB-0C66-7166DB51CF7B}"/>
          </ac:spMkLst>
        </pc:spChg>
        <pc:spChg chg="del">
          <ac:chgData name="Audrey Le Meur" userId="S::audrey.lemeur@mail.mcgill.ca::604ed4a4-b1e0-4515-bc7f-7ae5206318cf" providerId="AD" clId="Web-{7020CCA3-FD32-265B-D749-2BF7CBDAD1BA}" dt="2026-02-02T01:56:34.848" v="1292"/>
          <ac:spMkLst>
            <pc:docMk/>
            <pc:sldMk cId="2314777327" sldId="270"/>
            <ac:spMk id="3" creationId="{A56CA8C7-F2D6-968C-D83E-A812B78B5C28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2:01:11.866" v="1435" actId="1076"/>
          <ac:spMkLst>
            <pc:docMk/>
            <pc:sldMk cId="2314777327" sldId="270"/>
            <ac:spMk id="6" creationId="{A5EC4084-D9C3-C10B-DEEE-0706E1D49EC4}"/>
          </ac:spMkLst>
        </pc:spChg>
        <pc:spChg chg="add mod">
          <ac:chgData name="Audrey Le Meur" userId="S::audrey.lemeur@mail.mcgill.ca::604ed4a4-b1e0-4515-bc7f-7ae5206318cf" providerId="AD" clId="Web-{7020CCA3-FD32-265B-D749-2BF7CBDAD1BA}" dt="2026-02-02T02:01:34.288" v="1441" actId="1076"/>
          <ac:spMkLst>
            <pc:docMk/>
            <pc:sldMk cId="2314777327" sldId="270"/>
            <ac:spMk id="7" creationId="{064CE659-95BA-FC81-77FE-FDAAF1D42E98}"/>
          </ac:spMkLst>
        </pc:spChg>
        <pc:picChg chg="add mod ord">
          <ac:chgData name="Audrey Le Meur" userId="S::audrey.lemeur@mail.mcgill.ca::604ed4a4-b1e0-4515-bc7f-7ae5206318cf" providerId="AD" clId="Web-{7020CCA3-FD32-265B-D749-2BF7CBDAD1BA}" dt="2026-02-02T02:01:17.616" v="1436" actId="1076"/>
          <ac:picMkLst>
            <pc:docMk/>
            <pc:sldMk cId="2314777327" sldId="270"/>
            <ac:picMk id="4" creationId="{1EADC4C6-7195-A44D-D9BB-422DE5338EE5}"/>
          </ac:picMkLst>
        </pc:picChg>
      </pc:sldChg>
      <pc:sldChg chg="modSp new">
        <pc:chgData name="Audrey Le Meur" userId="S::audrey.lemeur@mail.mcgill.ca::604ed4a4-b1e0-4515-bc7f-7ae5206318cf" providerId="AD" clId="Web-{7020CCA3-FD32-265B-D749-2BF7CBDAD1BA}" dt="2026-02-02T03:21:49.005" v="1536" actId="20577"/>
        <pc:sldMkLst>
          <pc:docMk/>
          <pc:sldMk cId="732851593" sldId="271"/>
        </pc:sldMkLst>
        <pc:spChg chg="mod">
          <ac:chgData name="Audrey Le Meur" userId="S::audrey.lemeur@mail.mcgill.ca::604ed4a4-b1e0-4515-bc7f-7ae5206318cf" providerId="AD" clId="Web-{7020CCA3-FD32-265B-D749-2BF7CBDAD1BA}" dt="2026-02-02T03:20:39.552" v="1493" actId="20577"/>
          <ac:spMkLst>
            <pc:docMk/>
            <pc:sldMk cId="732851593" sldId="271"/>
            <ac:spMk id="2" creationId="{2BB0E77C-C1F6-D762-08F0-FC03106461A4}"/>
          </ac:spMkLst>
        </pc:spChg>
        <pc:spChg chg="mod">
          <ac:chgData name="Audrey Le Meur" userId="S::audrey.lemeur@mail.mcgill.ca::604ed4a4-b1e0-4515-bc7f-7ae5206318cf" providerId="AD" clId="Web-{7020CCA3-FD32-265B-D749-2BF7CBDAD1BA}" dt="2026-02-02T03:21:49.005" v="1536" actId="20577"/>
          <ac:spMkLst>
            <pc:docMk/>
            <pc:sldMk cId="732851593" sldId="271"/>
            <ac:spMk id="3" creationId="{9F9901E8-5401-62C8-13A9-484F90FBF601}"/>
          </ac:spMkLst>
        </pc:spChg>
      </pc:sldChg>
      <pc:sldMasterChg chg="add addSldLayout">
        <pc:chgData name="Audrey Le Meur" userId="S::audrey.lemeur@mail.mcgill.ca::604ed4a4-b1e0-4515-bc7f-7ae5206318cf" providerId="AD" clId="Web-{7020CCA3-FD32-265B-D749-2BF7CBDAD1BA}" dt="2026-01-31T20:41:43.010" v="0"/>
        <pc:sldMasterMkLst>
          <pc:docMk/>
          <pc:sldMasterMk cId="2424007496" sldId="2147483695"/>
        </pc:sldMasterMkLst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3426741094" sldId="2147483684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4163317841" sldId="2147483685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2616314436" sldId="2147483686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3450191163" sldId="2147483687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757770672" sldId="2147483688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4015244758" sldId="2147483689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4193973539" sldId="2147483690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131276507" sldId="2147483691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1288524477" sldId="2147483692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2786093490" sldId="2147483693"/>
          </pc:sldLayoutMkLst>
        </pc:sldLayoutChg>
        <pc:sldLayoutChg chg="add">
          <pc:chgData name="Audrey Le Meur" userId="S::audrey.lemeur@mail.mcgill.ca::604ed4a4-b1e0-4515-bc7f-7ae5206318cf" providerId="AD" clId="Web-{7020CCA3-FD32-265B-D749-2BF7CBDAD1BA}" dt="2026-01-31T20:41:43.010" v="0"/>
          <pc:sldLayoutMkLst>
            <pc:docMk/>
            <pc:sldMasterMk cId="2424007496" sldId="2147483695"/>
            <pc:sldLayoutMk cId="986504197" sldId="2147483694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0283E8-6DCE-4BE8-A2FB-CA80E88B155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83CF147-9D13-4A49-9665-5F0E458059B3}">
      <dgm:prSet/>
      <dgm:spPr/>
      <dgm:t>
        <a:bodyPr/>
        <a:lstStyle/>
        <a:p>
          <a:r>
            <a:rPr lang="en-US"/>
            <a:t>We can collect a lot of information about how the world works (called </a:t>
          </a:r>
          <a:r>
            <a:rPr lang="en-US" b="1"/>
            <a:t>data</a:t>
          </a:r>
          <a:r>
            <a:rPr lang="en-US"/>
            <a:t>)</a:t>
          </a:r>
        </a:p>
      </dgm:t>
    </dgm:pt>
    <dgm:pt modelId="{8FB8CF72-4BF5-4FE1-B7DD-06D761ABEE35}" type="parTrans" cxnId="{D5B42C95-46FB-4074-994E-840BBACE6456}">
      <dgm:prSet/>
      <dgm:spPr/>
      <dgm:t>
        <a:bodyPr/>
        <a:lstStyle/>
        <a:p>
          <a:endParaRPr lang="en-US"/>
        </a:p>
      </dgm:t>
    </dgm:pt>
    <dgm:pt modelId="{A91C2B19-84BB-4D46-B68D-1EFDD1B86BED}" type="sibTrans" cxnId="{D5B42C95-46FB-4074-994E-840BBACE6456}">
      <dgm:prSet phldrT="01"/>
      <dgm:spPr/>
      <dgm:t>
        <a:bodyPr/>
        <a:lstStyle/>
        <a:p>
          <a:endParaRPr lang="en-US"/>
        </a:p>
      </dgm:t>
    </dgm:pt>
    <dgm:pt modelId="{29CFCF2C-48A9-4E8B-A2F8-780EA5D5DBD2}">
      <dgm:prSet/>
      <dgm:spPr/>
      <dgm:t>
        <a:bodyPr/>
        <a:lstStyle/>
        <a:p>
          <a:r>
            <a:rPr lang="en-US"/>
            <a:t>We can use this data to make predictions about what will happen in the future.</a:t>
          </a:r>
        </a:p>
      </dgm:t>
    </dgm:pt>
    <dgm:pt modelId="{A1E68F3D-0C98-4703-BA5A-D02D986B3724}" type="parTrans" cxnId="{3733D5C5-AE4E-4BDA-92A0-0F3FC090F85A}">
      <dgm:prSet/>
      <dgm:spPr/>
      <dgm:t>
        <a:bodyPr/>
        <a:lstStyle/>
        <a:p>
          <a:endParaRPr lang="en-US"/>
        </a:p>
      </dgm:t>
    </dgm:pt>
    <dgm:pt modelId="{606E3D44-83EC-4447-ACF2-F3F7F9CD702F}" type="sibTrans" cxnId="{3733D5C5-AE4E-4BDA-92A0-0F3FC090F85A}">
      <dgm:prSet phldrT="02"/>
      <dgm:spPr/>
      <dgm:t>
        <a:bodyPr/>
        <a:lstStyle/>
        <a:p>
          <a:endParaRPr lang="en-US"/>
        </a:p>
      </dgm:t>
    </dgm:pt>
    <dgm:pt modelId="{F1A9845B-E850-487C-A609-C3A235CA8B61}">
      <dgm:prSet phldr="0"/>
      <dgm:spPr/>
      <dgm:t>
        <a:bodyPr/>
        <a:lstStyle/>
        <a:p>
          <a:r>
            <a:rPr lang="en-US">
              <a:latin typeface="Univers Condensed"/>
            </a:rPr>
            <a:t>We call the process of teaching the computer patterns based on data "</a:t>
          </a:r>
          <a:r>
            <a:rPr lang="en-US" b="1">
              <a:latin typeface="Univers Condensed"/>
            </a:rPr>
            <a:t>training</a:t>
          </a:r>
          <a:r>
            <a:rPr lang="en-US">
              <a:latin typeface="Univers Condensed"/>
            </a:rPr>
            <a:t>".</a:t>
          </a:r>
          <a:endParaRPr lang="en-US"/>
        </a:p>
      </dgm:t>
    </dgm:pt>
    <dgm:pt modelId="{2F76C1CE-82E1-41F3-852F-C83941140A91}" type="parTrans" cxnId="{CB730EE5-7497-4BD2-B920-101BE51340EE}">
      <dgm:prSet/>
      <dgm:spPr/>
      <dgm:t>
        <a:bodyPr/>
        <a:lstStyle/>
        <a:p>
          <a:endParaRPr lang="en-US"/>
        </a:p>
      </dgm:t>
    </dgm:pt>
    <dgm:pt modelId="{DB087BCD-DFBD-4046-8D87-01C3B558B55F}" type="sibTrans" cxnId="{CB730EE5-7497-4BD2-B920-101BE51340EE}">
      <dgm:prSet phldrT="03"/>
      <dgm:spPr/>
      <dgm:t>
        <a:bodyPr/>
        <a:lstStyle/>
        <a:p>
          <a:endParaRPr lang="en-US"/>
        </a:p>
      </dgm:t>
    </dgm:pt>
    <dgm:pt modelId="{2FF774BF-D144-4BA0-B1FD-BF7C64688650}" type="pres">
      <dgm:prSet presAssocID="{0E0283E8-6DCE-4BE8-A2FB-CA80E88B155C}" presName="root" presStyleCnt="0">
        <dgm:presLayoutVars>
          <dgm:dir/>
          <dgm:resizeHandles val="exact"/>
        </dgm:presLayoutVars>
      </dgm:prSet>
      <dgm:spPr/>
    </dgm:pt>
    <dgm:pt modelId="{947DB6BE-5E76-4009-91E9-FF0802FF5D8D}" type="pres">
      <dgm:prSet presAssocID="{D83CF147-9D13-4A49-9665-5F0E458059B3}" presName="compNode" presStyleCnt="0"/>
      <dgm:spPr/>
    </dgm:pt>
    <dgm:pt modelId="{1422C068-D60C-4737-93DD-138C71A5E7D0}" type="pres">
      <dgm:prSet presAssocID="{D83CF147-9D13-4A49-9665-5F0E458059B3}" presName="bgRect" presStyleLbl="bgShp" presStyleIdx="0" presStyleCnt="3"/>
      <dgm:spPr/>
    </dgm:pt>
    <dgm:pt modelId="{0A86A19A-500C-4101-8EEE-BCFB7BA521BC}" type="pres">
      <dgm:prSet presAssocID="{D83CF147-9D13-4A49-9665-5F0E458059B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84D4913-6D3D-4467-93C4-739D2C91A8A6}" type="pres">
      <dgm:prSet presAssocID="{D83CF147-9D13-4A49-9665-5F0E458059B3}" presName="spaceRect" presStyleCnt="0"/>
      <dgm:spPr/>
    </dgm:pt>
    <dgm:pt modelId="{18E5366D-C64A-46C8-AA0C-388057A2E81A}" type="pres">
      <dgm:prSet presAssocID="{D83CF147-9D13-4A49-9665-5F0E458059B3}" presName="parTx" presStyleLbl="revTx" presStyleIdx="0" presStyleCnt="3">
        <dgm:presLayoutVars>
          <dgm:chMax val="0"/>
          <dgm:chPref val="0"/>
        </dgm:presLayoutVars>
      </dgm:prSet>
      <dgm:spPr/>
    </dgm:pt>
    <dgm:pt modelId="{B27A5FE8-8C89-4DAF-A04E-3A9338F0C01F}" type="pres">
      <dgm:prSet presAssocID="{A91C2B19-84BB-4D46-B68D-1EFDD1B86BED}" presName="sibTrans" presStyleCnt="0"/>
      <dgm:spPr/>
    </dgm:pt>
    <dgm:pt modelId="{DB987514-B1F7-40AE-95F5-0A3C7854CFF3}" type="pres">
      <dgm:prSet presAssocID="{29CFCF2C-48A9-4E8B-A2F8-780EA5D5DBD2}" presName="compNode" presStyleCnt="0"/>
      <dgm:spPr/>
    </dgm:pt>
    <dgm:pt modelId="{5C448C48-353F-487D-8128-9BD1ABA32AB0}" type="pres">
      <dgm:prSet presAssocID="{29CFCF2C-48A9-4E8B-A2F8-780EA5D5DBD2}" presName="bgRect" presStyleLbl="bgShp" presStyleIdx="1" presStyleCnt="3"/>
      <dgm:spPr/>
    </dgm:pt>
    <dgm:pt modelId="{65D89F3C-062F-4537-A426-47BD2AB6C5CB}" type="pres">
      <dgm:prSet presAssocID="{29CFCF2C-48A9-4E8B-A2F8-780EA5D5DBD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3AEE5AC7-2E0F-43D9-B6A4-4F994A1D530A}" type="pres">
      <dgm:prSet presAssocID="{29CFCF2C-48A9-4E8B-A2F8-780EA5D5DBD2}" presName="spaceRect" presStyleCnt="0"/>
      <dgm:spPr/>
    </dgm:pt>
    <dgm:pt modelId="{A8272594-8D51-4E61-BE1B-6F5DB6863BC1}" type="pres">
      <dgm:prSet presAssocID="{29CFCF2C-48A9-4E8B-A2F8-780EA5D5DBD2}" presName="parTx" presStyleLbl="revTx" presStyleIdx="1" presStyleCnt="3">
        <dgm:presLayoutVars>
          <dgm:chMax val="0"/>
          <dgm:chPref val="0"/>
        </dgm:presLayoutVars>
      </dgm:prSet>
      <dgm:spPr/>
    </dgm:pt>
    <dgm:pt modelId="{34894959-AFE6-4FE3-B66F-D0432D5AF88A}" type="pres">
      <dgm:prSet presAssocID="{606E3D44-83EC-4447-ACF2-F3F7F9CD702F}" presName="sibTrans" presStyleCnt="0"/>
      <dgm:spPr/>
    </dgm:pt>
    <dgm:pt modelId="{9CA695A3-CC32-44CF-8377-40D8B1944C37}" type="pres">
      <dgm:prSet presAssocID="{F1A9845B-E850-487C-A609-C3A235CA8B61}" presName="compNode" presStyleCnt="0"/>
      <dgm:spPr/>
    </dgm:pt>
    <dgm:pt modelId="{54E9F2ED-41BD-48A2-A73A-E4F8EF944C00}" type="pres">
      <dgm:prSet presAssocID="{F1A9845B-E850-487C-A609-C3A235CA8B61}" presName="bgRect" presStyleLbl="bgShp" presStyleIdx="2" presStyleCnt="3"/>
      <dgm:spPr/>
    </dgm:pt>
    <dgm:pt modelId="{742844BA-3854-45EB-BC19-9010EEBEFE13}" type="pres">
      <dgm:prSet presAssocID="{F1A9845B-E850-487C-A609-C3A235CA8B61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assroom"/>
        </a:ext>
      </dgm:extLst>
    </dgm:pt>
    <dgm:pt modelId="{68D25A8C-637A-4F7B-94DF-692C5EA6AE58}" type="pres">
      <dgm:prSet presAssocID="{F1A9845B-E850-487C-A609-C3A235CA8B61}" presName="spaceRect" presStyleCnt="0"/>
      <dgm:spPr/>
    </dgm:pt>
    <dgm:pt modelId="{2D000AF3-1D2D-4CAF-8E25-9DCA71944CE5}" type="pres">
      <dgm:prSet presAssocID="{F1A9845B-E850-487C-A609-C3A235CA8B61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58A97D27-C4C1-4949-AF7E-BC538D5D2C2E}" type="presOf" srcId="{29CFCF2C-48A9-4E8B-A2F8-780EA5D5DBD2}" destId="{A8272594-8D51-4E61-BE1B-6F5DB6863BC1}" srcOrd="0" destOrd="0" presId="urn:microsoft.com/office/officeart/2018/2/layout/IconVerticalSolidList"/>
    <dgm:cxn modelId="{438F9567-4225-4B53-A3D7-1B3C63C042EE}" type="presOf" srcId="{D83CF147-9D13-4A49-9665-5F0E458059B3}" destId="{18E5366D-C64A-46C8-AA0C-388057A2E81A}" srcOrd="0" destOrd="0" presId="urn:microsoft.com/office/officeart/2018/2/layout/IconVerticalSolidList"/>
    <dgm:cxn modelId="{6EA88679-AA81-4A0F-8F3F-1EF1FC56CFC3}" type="presOf" srcId="{F1A9845B-E850-487C-A609-C3A235CA8B61}" destId="{2D000AF3-1D2D-4CAF-8E25-9DCA71944CE5}" srcOrd="0" destOrd="0" presId="urn:microsoft.com/office/officeart/2018/2/layout/IconVerticalSolidList"/>
    <dgm:cxn modelId="{D5B42C95-46FB-4074-994E-840BBACE6456}" srcId="{0E0283E8-6DCE-4BE8-A2FB-CA80E88B155C}" destId="{D83CF147-9D13-4A49-9665-5F0E458059B3}" srcOrd="0" destOrd="0" parTransId="{8FB8CF72-4BF5-4FE1-B7DD-06D761ABEE35}" sibTransId="{A91C2B19-84BB-4D46-B68D-1EFDD1B86BED}"/>
    <dgm:cxn modelId="{0FACEE9D-4987-4C49-ADAD-052DAF2B38D6}" type="presOf" srcId="{0E0283E8-6DCE-4BE8-A2FB-CA80E88B155C}" destId="{2FF774BF-D144-4BA0-B1FD-BF7C64688650}" srcOrd="0" destOrd="0" presId="urn:microsoft.com/office/officeart/2018/2/layout/IconVerticalSolidList"/>
    <dgm:cxn modelId="{3733D5C5-AE4E-4BDA-92A0-0F3FC090F85A}" srcId="{0E0283E8-6DCE-4BE8-A2FB-CA80E88B155C}" destId="{29CFCF2C-48A9-4E8B-A2F8-780EA5D5DBD2}" srcOrd="1" destOrd="0" parTransId="{A1E68F3D-0C98-4703-BA5A-D02D986B3724}" sibTransId="{606E3D44-83EC-4447-ACF2-F3F7F9CD702F}"/>
    <dgm:cxn modelId="{CB730EE5-7497-4BD2-B920-101BE51340EE}" srcId="{0E0283E8-6DCE-4BE8-A2FB-CA80E88B155C}" destId="{F1A9845B-E850-487C-A609-C3A235CA8B61}" srcOrd="2" destOrd="0" parTransId="{2F76C1CE-82E1-41F3-852F-C83941140A91}" sibTransId="{DB087BCD-DFBD-4046-8D87-01C3B558B55F}"/>
    <dgm:cxn modelId="{7CDF59D0-415B-4FCF-BD9A-16602CE1689F}" type="presParOf" srcId="{2FF774BF-D144-4BA0-B1FD-BF7C64688650}" destId="{947DB6BE-5E76-4009-91E9-FF0802FF5D8D}" srcOrd="0" destOrd="0" presId="urn:microsoft.com/office/officeart/2018/2/layout/IconVerticalSolidList"/>
    <dgm:cxn modelId="{CF448910-6EA9-411A-86A6-7102E110DAE4}" type="presParOf" srcId="{947DB6BE-5E76-4009-91E9-FF0802FF5D8D}" destId="{1422C068-D60C-4737-93DD-138C71A5E7D0}" srcOrd="0" destOrd="0" presId="urn:microsoft.com/office/officeart/2018/2/layout/IconVerticalSolidList"/>
    <dgm:cxn modelId="{7D0DADEE-B395-4898-9E49-A094F5445A46}" type="presParOf" srcId="{947DB6BE-5E76-4009-91E9-FF0802FF5D8D}" destId="{0A86A19A-500C-4101-8EEE-BCFB7BA521BC}" srcOrd="1" destOrd="0" presId="urn:microsoft.com/office/officeart/2018/2/layout/IconVerticalSolidList"/>
    <dgm:cxn modelId="{1A6805ED-CE61-4BE1-94B5-FE0F2FB530C9}" type="presParOf" srcId="{947DB6BE-5E76-4009-91E9-FF0802FF5D8D}" destId="{584D4913-6D3D-4467-93C4-739D2C91A8A6}" srcOrd="2" destOrd="0" presId="urn:microsoft.com/office/officeart/2018/2/layout/IconVerticalSolidList"/>
    <dgm:cxn modelId="{3E04CD04-CEC7-43D6-882D-8CB74D554677}" type="presParOf" srcId="{947DB6BE-5E76-4009-91E9-FF0802FF5D8D}" destId="{18E5366D-C64A-46C8-AA0C-388057A2E81A}" srcOrd="3" destOrd="0" presId="urn:microsoft.com/office/officeart/2018/2/layout/IconVerticalSolidList"/>
    <dgm:cxn modelId="{AE0555F9-CB24-4221-B734-A70DCD37C0D5}" type="presParOf" srcId="{2FF774BF-D144-4BA0-B1FD-BF7C64688650}" destId="{B27A5FE8-8C89-4DAF-A04E-3A9338F0C01F}" srcOrd="1" destOrd="0" presId="urn:microsoft.com/office/officeart/2018/2/layout/IconVerticalSolidList"/>
    <dgm:cxn modelId="{8B1DFB02-CE46-401B-BC2C-08159416FE8A}" type="presParOf" srcId="{2FF774BF-D144-4BA0-B1FD-BF7C64688650}" destId="{DB987514-B1F7-40AE-95F5-0A3C7854CFF3}" srcOrd="2" destOrd="0" presId="urn:microsoft.com/office/officeart/2018/2/layout/IconVerticalSolidList"/>
    <dgm:cxn modelId="{B2E4E52E-721E-4E82-B35F-D3A8BA6ED033}" type="presParOf" srcId="{DB987514-B1F7-40AE-95F5-0A3C7854CFF3}" destId="{5C448C48-353F-487D-8128-9BD1ABA32AB0}" srcOrd="0" destOrd="0" presId="urn:microsoft.com/office/officeart/2018/2/layout/IconVerticalSolidList"/>
    <dgm:cxn modelId="{ECFA54BB-9F61-452A-9280-419FED7B5AEE}" type="presParOf" srcId="{DB987514-B1F7-40AE-95F5-0A3C7854CFF3}" destId="{65D89F3C-062F-4537-A426-47BD2AB6C5CB}" srcOrd="1" destOrd="0" presId="urn:microsoft.com/office/officeart/2018/2/layout/IconVerticalSolidList"/>
    <dgm:cxn modelId="{246B56C1-0E8C-4837-807D-C3299F0276F2}" type="presParOf" srcId="{DB987514-B1F7-40AE-95F5-0A3C7854CFF3}" destId="{3AEE5AC7-2E0F-43D9-B6A4-4F994A1D530A}" srcOrd="2" destOrd="0" presId="urn:microsoft.com/office/officeart/2018/2/layout/IconVerticalSolidList"/>
    <dgm:cxn modelId="{AF887256-6D6F-4F00-B436-DA9DABEFCEAE}" type="presParOf" srcId="{DB987514-B1F7-40AE-95F5-0A3C7854CFF3}" destId="{A8272594-8D51-4E61-BE1B-6F5DB6863BC1}" srcOrd="3" destOrd="0" presId="urn:microsoft.com/office/officeart/2018/2/layout/IconVerticalSolidList"/>
    <dgm:cxn modelId="{17BCCDEF-E047-43B4-9DB4-FD23B4C2C89F}" type="presParOf" srcId="{2FF774BF-D144-4BA0-B1FD-BF7C64688650}" destId="{34894959-AFE6-4FE3-B66F-D0432D5AF88A}" srcOrd="3" destOrd="0" presId="urn:microsoft.com/office/officeart/2018/2/layout/IconVerticalSolidList"/>
    <dgm:cxn modelId="{C6AE3D72-1BD4-400E-BC4B-A715DD654B58}" type="presParOf" srcId="{2FF774BF-D144-4BA0-B1FD-BF7C64688650}" destId="{9CA695A3-CC32-44CF-8377-40D8B1944C37}" srcOrd="4" destOrd="0" presId="urn:microsoft.com/office/officeart/2018/2/layout/IconVerticalSolidList"/>
    <dgm:cxn modelId="{11F4C207-808D-4BED-BBA4-D741E98C4726}" type="presParOf" srcId="{9CA695A3-CC32-44CF-8377-40D8B1944C37}" destId="{54E9F2ED-41BD-48A2-A73A-E4F8EF944C00}" srcOrd="0" destOrd="0" presId="urn:microsoft.com/office/officeart/2018/2/layout/IconVerticalSolidList"/>
    <dgm:cxn modelId="{BB32D722-F5E7-463E-A77E-36434286A3A5}" type="presParOf" srcId="{9CA695A3-CC32-44CF-8377-40D8B1944C37}" destId="{742844BA-3854-45EB-BC19-9010EEBEFE13}" srcOrd="1" destOrd="0" presId="urn:microsoft.com/office/officeart/2018/2/layout/IconVerticalSolidList"/>
    <dgm:cxn modelId="{E538290E-1823-4462-A72D-EA89A348362D}" type="presParOf" srcId="{9CA695A3-CC32-44CF-8377-40D8B1944C37}" destId="{68D25A8C-637A-4F7B-94DF-692C5EA6AE58}" srcOrd="2" destOrd="0" presId="urn:microsoft.com/office/officeart/2018/2/layout/IconVerticalSolidList"/>
    <dgm:cxn modelId="{C8493091-05B0-4E06-97D5-06A9CE628404}" type="presParOf" srcId="{9CA695A3-CC32-44CF-8377-40D8B1944C37}" destId="{2D000AF3-1D2D-4CAF-8E25-9DCA71944CE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22C068-D60C-4737-93DD-138C71A5E7D0}">
      <dsp:nvSpPr>
        <dsp:cNvPr id="0" name=""/>
        <dsp:cNvSpPr/>
      </dsp:nvSpPr>
      <dsp:spPr>
        <a:xfrm>
          <a:off x="0" y="461"/>
          <a:ext cx="10689771" cy="107897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86A19A-500C-4101-8EEE-BCFB7BA521BC}">
      <dsp:nvSpPr>
        <dsp:cNvPr id="0" name=""/>
        <dsp:cNvSpPr/>
      </dsp:nvSpPr>
      <dsp:spPr>
        <a:xfrm>
          <a:off x="326390" y="243231"/>
          <a:ext cx="593437" cy="59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E5366D-C64A-46C8-AA0C-388057A2E81A}">
      <dsp:nvSpPr>
        <dsp:cNvPr id="0" name=""/>
        <dsp:cNvSpPr/>
      </dsp:nvSpPr>
      <dsp:spPr>
        <a:xfrm>
          <a:off x="1246219" y="461"/>
          <a:ext cx="9443551" cy="10789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192" tIns="114192" rIns="114192" bIns="1141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 can collect a lot of information about how the world works (called </a:t>
          </a:r>
          <a:r>
            <a:rPr lang="en-US" sz="2500" b="1" kern="1200"/>
            <a:t>data</a:t>
          </a:r>
          <a:r>
            <a:rPr lang="en-US" sz="2500" kern="1200"/>
            <a:t>)</a:t>
          </a:r>
        </a:p>
      </dsp:txBody>
      <dsp:txXfrm>
        <a:off x="1246219" y="461"/>
        <a:ext cx="9443551" cy="1078977"/>
      </dsp:txXfrm>
    </dsp:sp>
    <dsp:sp modelId="{5C448C48-353F-487D-8128-9BD1ABA32AB0}">
      <dsp:nvSpPr>
        <dsp:cNvPr id="0" name=""/>
        <dsp:cNvSpPr/>
      </dsp:nvSpPr>
      <dsp:spPr>
        <a:xfrm>
          <a:off x="0" y="1349183"/>
          <a:ext cx="10689771" cy="107897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89F3C-062F-4537-A426-47BD2AB6C5CB}">
      <dsp:nvSpPr>
        <dsp:cNvPr id="0" name=""/>
        <dsp:cNvSpPr/>
      </dsp:nvSpPr>
      <dsp:spPr>
        <a:xfrm>
          <a:off x="326390" y="1591953"/>
          <a:ext cx="593437" cy="59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272594-8D51-4E61-BE1B-6F5DB6863BC1}">
      <dsp:nvSpPr>
        <dsp:cNvPr id="0" name=""/>
        <dsp:cNvSpPr/>
      </dsp:nvSpPr>
      <dsp:spPr>
        <a:xfrm>
          <a:off x="1246219" y="1349183"/>
          <a:ext cx="9443551" cy="10789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192" tIns="114192" rIns="114192" bIns="1141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We can use this data to make predictions about what will happen in the future.</a:t>
          </a:r>
        </a:p>
      </dsp:txBody>
      <dsp:txXfrm>
        <a:off x="1246219" y="1349183"/>
        <a:ext cx="9443551" cy="1078977"/>
      </dsp:txXfrm>
    </dsp:sp>
    <dsp:sp modelId="{54E9F2ED-41BD-48A2-A73A-E4F8EF944C00}">
      <dsp:nvSpPr>
        <dsp:cNvPr id="0" name=""/>
        <dsp:cNvSpPr/>
      </dsp:nvSpPr>
      <dsp:spPr>
        <a:xfrm>
          <a:off x="0" y="2697905"/>
          <a:ext cx="10689771" cy="107897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42844BA-3854-45EB-BC19-9010EEBEFE13}">
      <dsp:nvSpPr>
        <dsp:cNvPr id="0" name=""/>
        <dsp:cNvSpPr/>
      </dsp:nvSpPr>
      <dsp:spPr>
        <a:xfrm>
          <a:off x="326390" y="2940675"/>
          <a:ext cx="593437" cy="59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00AF3-1D2D-4CAF-8E25-9DCA71944CE5}">
      <dsp:nvSpPr>
        <dsp:cNvPr id="0" name=""/>
        <dsp:cNvSpPr/>
      </dsp:nvSpPr>
      <dsp:spPr>
        <a:xfrm>
          <a:off x="1246219" y="2697905"/>
          <a:ext cx="9443551" cy="10789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192" tIns="114192" rIns="114192" bIns="114192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Univers Condensed"/>
            </a:rPr>
            <a:t>We call the process of teaching the computer patterns based on data "</a:t>
          </a:r>
          <a:r>
            <a:rPr lang="en-US" sz="2500" b="1" kern="1200">
              <a:latin typeface="Univers Condensed"/>
            </a:rPr>
            <a:t>training</a:t>
          </a:r>
          <a:r>
            <a:rPr lang="en-US" sz="2500" kern="1200">
              <a:latin typeface="Univers Condensed"/>
            </a:rPr>
            <a:t>".</a:t>
          </a:r>
          <a:endParaRPr lang="en-US" sz="2500" kern="1200"/>
        </a:p>
      </dsp:txBody>
      <dsp:txXfrm>
        <a:off x="1246219" y="2697905"/>
        <a:ext cx="9443551" cy="10789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973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191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244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24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093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2/1/2026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041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2/1/2026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770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2/1/2026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741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17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2/1/2026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314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2/1/2026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400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88" r:id="rId6"/>
    <p:sldLayoutId id="2147483684" r:id="rId7"/>
    <p:sldLayoutId id="2147483685" r:id="rId8"/>
    <p:sldLayoutId id="2147483686" r:id="rId9"/>
    <p:sldLayoutId id="2147483687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rtalcienciayficcion.com/ciencia/cibern%C3%A9tica/inteligencia-artificial/%C2%BFcu%C3%A1ntas-palabras-conoce-chatgpt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04552" y="871758"/>
            <a:ext cx="5825448" cy="3871143"/>
          </a:xfrm>
        </p:spPr>
        <p:txBody>
          <a:bodyPr>
            <a:normAutofit/>
          </a:bodyPr>
          <a:lstStyle/>
          <a:p>
            <a:r>
              <a:rPr lang="en-US" dirty="0"/>
              <a:t>Lesson #1</a:t>
            </a:r>
            <a:br>
              <a:rPr lang="en-US" dirty="0"/>
            </a:br>
            <a:r>
              <a:rPr lang="en-US" dirty="0"/>
              <a:t>What is AI?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19964" y="4785543"/>
            <a:ext cx="5322013" cy="1005657"/>
          </a:xfrm>
        </p:spPr>
        <p:txBody>
          <a:bodyPr>
            <a:normAutofit/>
          </a:bodyPr>
          <a:lstStyle/>
          <a:p>
            <a:endParaRPr lang="en-US"/>
          </a:p>
        </p:txBody>
      </p:sp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55EDCDD9-BB02-B75B-9C19-9591A2B34C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71" r="12626" b="11"/>
          <a:stretch>
            <a:fillRect/>
          </a:stretch>
        </p:blipFill>
        <p:spPr>
          <a:xfrm>
            <a:off x="1" y="10"/>
            <a:ext cx="4876799" cy="6857989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723900"/>
            <a:ext cx="5706224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CF06E40-3ECB-4820-95B5-8A70B07D4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23776" y="6134100"/>
            <a:ext cx="5668124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30916-39E8-862A-A8AE-F5FB6581D5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6C72C-359C-6476-9240-46C4B28D4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11574-72A0-9ABE-9762-5F765863D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5378142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EFB9B6B-D122-BA4F-0871-49FB5C7452AC}"/>
              </a:ext>
            </a:extLst>
          </p:cNvPr>
          <p:cNvSpPr/>
          <p:nvPr/>
        </p:nvSpPr>
        <p:spPr>
          <a:xfrm>
            <a:off x="6097341" y="2222326"/>
            <a:ext cx="5303519" cy="3387455"/>
          </a:xfrm>
          <a:prstGeom prst="ellipse">
            <a:avLst/>
          </a:prstGeom>
          <a:solidFill>
            <a:srgbClr val="8DADBC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A1C7222-F6A7-C548-3BD2-0BB9C76A65A1}"/>
              </a:ext>
            </a:extLst>
          </p:cNvPr>
          <p:cNvSpPr txBox="1"/>
          <p:nvPr/>
        </p:nvSpPr>
        <p:spPr>
          <a:xfrm>
            <a:off x="7619162" y="2412702"/>
            <a:ext cx="24836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98C8DE06-5F16-4067-4BDC-63BD61BF732C}"/>
              </a:ext>
            </a:extLst>
          </p:cNvPr>
          <p:cNvSpPr/>
          <p:nvPr/>
        </p:nvSpPr>
        <p:spPr>
          <a:xfrm>
            <a:off x="6567067" y="2932134"/>
            <a:ext cx="4374506" cy="2562825"/>
          </a:xfrm>
          <a:prstGeom prst="ellipse">
            <a:avLst/>
          </a:prstGeom>
          <a:solidFill>
            <a:srgbClr val="708893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339FCC-2964-D813-9063-83255964C3A6}"/>
              </a:ext>
            </a:extLst>
          </p:cNvPr>
          <p:cNvSpPr txBox="1"/>
          <p:nvPr/>
        </p:nvSpPr>
        <p:spPr>
          <a:xfrm>
            <a:off x="7681791" y="3153825"/>
            <a:ext cx="21496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50320E-27CC-CEF7-4B81-34782178A74D}"/>
              </a:ext>
            </a:extLst>
          </p:cNvPr>
          <p:cNvSpPr txBox="1">
            <a:spLocks/>
          </p:cNvSpPr>
          <p:nvPr/>
        </p:nvSpPr>
        <p:spPr>
          <a:xfrm>
            <a:off x="853035" y="2374392"/>
            <a:ext cx="5378142" cy="373989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Machine learning has been around for a long time.</a:t>
            </a:r>
          </a:p>
          <a:p>
            <a:r>
              <a:rPr lang="en-US" dirty="0"/>
              <a:t>One type of machine learning that has been growing quickly recently is </a:t>
            </a:r>
            <a:r>
              <a:rPr lang="en-US" b="1" dirty="0"/>
              <a:t>large language models</a:t>
            </a:r>
            <a:r>
              <a:rPr lang="en-US" dirty="0"/>
              <a:t> (LLMs).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092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F0FD9-9403-BF27-ECAF-9418FCB76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</a:t>
            </a:r>
            <a:r>
              <a:rPr lang="en-US" dirty="0" err="1"/>
              <a:t>llms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B823B-CA24-88D7-9E63-57E0DC7B5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818582"/>
            <a:ext cx="5592590" cy="37735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 the last example, we made our prediction based on a specific set of data.</a:t>
            </a:r>
          </a:p>
          <a:p>
            <a:r>
              <a:rPr lang="en-US" dirty="0"/>
              <a:t>What if we made our prediction based on  a really big amount text we can get (books, articles, social media, transcripts of YouTube videos)?</a:t>
            </a:r>
          </a:p>
        </p:txBody>
      </p:sp>
      <p:pic>
        <p:nvPicPr>
          <p:cNvPr id="4" name="Picture 3" descr="A row of books on shelves&#10;&#10;AI-generated content may be incorrect.">
            <a:extLst>
              <a:ext uri="{FF2B5EF4-FFF2-40B4-BE49-F238E27FC236}">
                <a16:creationId xmlns:a16="http://schemas.microsoft.com/office/drawing/2014/main" id="{895DD58F-91E4-DF7D-E466-D36A9B6C9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835" y="1815352"/>
            <a:ext cx="5068418" cy="3776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32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605F7F-FB2F-3480-AE79-7C4A1D9F3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414B3-672F-B9C8-503C-971F397CE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</a:t>
            </a:r>
            <a:r>
              <a:rPr lang="en-US" dirty="0" err="1"/>
              <a:t>llms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6296BD-E2E5-80BC-F53B-CDA70B60C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call this a </a:t>
            </a:r>
            <a:r>
              <a:rPr lang="en-US" b="1" dirty="0"/>
              <a:t>Large Language Model</a:t>
            </a:r>
            <a:r>
              <a:rPr lang="en-US" dirty="0"/>
              <a:t> (LLM). LLMs are a general form of AI trained on large body of knowledge</a:t>
            </a:r>
          </a:p>
          <a:p>
            <a:r>
              <a:rPr lang="en-US" dirty="0"/>
              <a:t>Can you think of examples of LLMs that you have used before?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dirty="0"/>
          </a:p>
        </p:txBody>
      </p:sp>
      <p:pic>
        <p:nvPicPr>
          <p:cNvPr id="4" name="Picture 3" descr="A logo on a green background&#10;&#10;AI-generated content may be incorrect.">
            <a:extLst>
              <a:ext uri="{FF2B5EF4-FFF2-40B4-BE49-F238E27FC236}">
                <a16:creationId xmlns:a16="http://schemas.microsoft.com/office/drawing/2014/main" id="{53DBF1D9-F909-D61A-7130-7A8F526DD9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145844" y="3812821"/>
            <a:ext cx="3914423" cy="213924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306AA07-DC78-5FEE-208B-398E02771C84}"/>
              </a:ext>
            </a:extLst>
          </p:cNvPr>
          <p:cNvSpPr txBox="1"/>
          <p:nvPr/>
        </p:nvSpPr>
        <p:spPr>
          <a:xfrm>
            <a:off x="4145845" y="5966176"/>
            <a:ext cx="2686757" cy="91723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/>
          <a:p>
            <a:r>
              <a:rPr lang="en-US" dirty="0" err="1"/>
              <a:t>ThePhoto</a:t>
            </a:r>
            <a:r>
              <a:rPr lang="en-US" dirty="0"/>
              <a:t> by </a:t>
            </a:r>
            <a:r>
              <a:rPr lang="en-US" dirty="0" err="1"/>
              <a:t>PhotoAuthor</a:t>
            </a:r>
            <a:r>
              <a:rPr lang="en-US" dirty="0"/>
              <a:t> is licensed under CCYYSA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F83E61-0A05-5A0E-DEB4-90CFBC2432E6}"/>
              </a:ext>
            </a:extLst>
          </p:cNvPr>
          <p:cNvSpPr txBox="1"/>
          <p:nvPr/>
        </p:nvSpPr>
        <p:spPr>
          <a:xfrm>
            <a:off x="9501577" y="6489579"/>
            <a:ext cx="291991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Definition from Code.org</a:t>
            </a:r>
          </a:p>
        </p:txBody>
      </p:sp>
    </p:spTree>
    <p:extLst>
      <p:ext uri="{BB962C8B-B14F-4D97-AF65-F5344CB8AC3E}">
        <p14:creationId xmlns:p14="http://schemas.microsoft.com/office/powerpoint/2010/main" val="269786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9F0AA-06DC-3CA0-6485-85A2883750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02B5D-03E1-D9E0-43C8-2F148A811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5C3F8D-C921-80F2-31A9-3698A5C65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5378142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E71135B-6690-AFA6-34C8-7AC11E4F8D1F}"/>
              </a:ext>
            </a:extLst>
          </p:cNvPr>
          <p:cNvSpPr/>
          <p:nvPr/>
        </p:nvSpPr>
        <p:spPr>
          <a:xfrm>
            <a:off x="6097341" y="2222326"/>
            <a:ext cx="5303519" cy="3387455"/>
          </a:xfrm>
          <a:prstGeom prst="ellipse">
            <a:avLst/>
          </a:prstGeom>
          <a:solidFill>
            <a:srgbClr val="8DADBC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211B70-AA75-A4D6-3677-85B60D251FA1}"/>
              </a:ext>
            </a:extLst>
          </p:cNvPr>
          <p:cNvSpPr txBox="1"/>
          <p:nvPr/>
        </p:nvSpPr>
        <p:spPr>
          <a:xfrm>
            <a:off x="7619162" y="2412702"/>
            <a:ext cx="24836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8082421-1FE4-7F7C-03C0-67D20FC73432}"/>
              </a:ext>
            </a:extLst>
          </p:cNvPr>
          <p:cNvSpPr/>
          <p:nvPr/>
        </p:nvSpPr>
        <p:spPr>
          <a:xfrm>
            <a:off x="6567067" y="2932134"/>
            <a:ext cx="4374506" cy="2562825"/>
          </a:xfrm>
          <a:prstGeom prst="ellipse">
            <a:avLst/>
          </a:prstGeom>
          <a:solidFill>
            <a:srgbClr val="708893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A2F3D3-46E1-A8FE-D5B1-FA7A13ADEEEB}"/>
              </a:ext>
            </a:extLst>
          </p:cNvPr>
          <p:cNvSpPr txBox="1"/>
          <p:nvPr/>
        </p:nvSpPr>
        <p:spPr>
          <a:xfrm>
            <a:off x="7681791" y="3153825"/>
            <a:ext cx="21496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Machine Learning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CCD5057-3B7E-8FD4-DEF3-588AC48D5948}"/>
              </a:ext>
            </a:extLst>
          </p:cNvPr>
          <p:cNvSpPr txBox="1">
            <a:spLocks/>
          </p:cNvSpPr>
          <p:nvPr/>
        </p:nvSpPr>
        <p:spPr>
          <a:xfrm>
            <a:off x="723641" y="2820093"/>
            <a:ext cx="5104972" cy="21583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That said, LLMs aren't the only type of AI.</a:t>
            </a:r>
          </a:p>
          <a:p>
            <a:r>
              <a:rPr lang="en-US" dirty="0"/>
              <a:t>We will be learning about some of them in the next couple of months.</a:t>
            </a:r>
          </a:p>
          <a:p>
            <a:r>
              <a:rPr lang="en-US" dirty="0"/>
              <a:t>We will also be using our Python skills to help us.</a:t>
            </a:r>
          </a:p>
          <a:p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9CC0E9E-E9AD-F61F-5B5F-89593FF2CA95}"/>
              </a:ext>
            </a:extLst>
          </p:cNvPr>
          <p:cNvSpPr/>
          <p:nvPr/>
        </p:nvSpPr>
        <p:spPr>
          <a:xfrm>
            <a:off x="7273037" y="3682927"/>
            <a:ext cx="2951359" cy="1543091"/>
          </a:xfrm>
          <a:prstGeom prst="ellipse">
            <a:avLst/>
          </a:prstGeom>
          <a:solidFill>
            <a:srgbClr val="647277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9EA4E3-B8EA-92E2-8BEE-AF92E21AF41A}"/>
              </a:ext>
            </a:extLst>
          </p:cNvPr>
          <p:cNvSpPr txBox="1"/>
          <p:nvPr/>
        </p:nvSpPr>
        <p:spPr>
          <a:xfrm>
            <a:off x="7827467" y="4128737"/>
            <a:ext cx="186946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Large Language </a:t>
            </a:r>
            <a:r>
              <a:rPr lang="en-US">
                <a:solidFill>
                  <a:schemeClr val="bg1"/>
                </a:solidFill>
              </a:rPr>
              <a:t>Models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037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9BD50-8B8E-C838-C2D2-BA306BF20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up google </a:t>
            </a:r>
            <a:r>
              <a:rPr lang="en-US" dirty="0" err="1"/>
              <a:t>Colab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E2DB2-9979-6555-9993-ACB57E62A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30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1EADC4C6-7195-A44D-D9BB-422DE5338E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73592" y="1114965"/>
            <a:ext cx="3648254" cy="3648254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5EC4084-D9C3-C10B-DEEE-0706E1D49EC4}"/>
              </a:ext>
            </a:extLst>
          </p:cNvPr>
          <p:cNvSpPr txBox="1">
            <a:spLocks/>
          </p:cNvSpPr>
          <p:nvPr/>
        </p:nvSpPr>
        <p:spPr>
          <a:xfrm>
            <a:off x="881792" y="1324848"/>
            <a:ext cx="5895726" cy="421434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Open the QR code to open the workbook</a:t>
            </a:r>
          </a:p>
          <a:p>
            <a:r>
              <a:rPr lang="en-US" sz="2800" dirty="0"/>
              <a:t>Make your own copy of the workbook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400" dirty="0"/>
              <a:t>File &gt; Save a copy in Drive</a:t>
            </a:r>
          </a:p>
          <a:p>
            <a:r>
              <a:rPr lang="en-US" sz="2800" dirty="0"/>
              <a:t>Start working through the problems in the workbook to review our Python skills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CE659-95BA-FC81-77FE-FDAAF1D42E98}"/>
              </a:ext>
            </a:extLst>
          </p:cNvPr>
          <p:cNvSpPr txBox="1"/>
          <p:nvPr/>
        </p:nvSpPr>
        <p:spPr>
          <a:xfrm>
            <a:off x="7260566" y="5125529"/>
            <a:ext cx="445698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https://colab.research.google.com/drive/1xQlCNpeagEfjNadbbW8O50jkwvVYPhHQ?usp=sharing</a:t>
            </a: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7773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0E77C-C1F6-D762-08F0-FC0310646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Read  through  the  workbook and follow  the instructions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901E8-5401-62C8-13A9-484F90FBF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If you need help: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800" dirty="0"/>
              <a:t>Try Googling an example of the concept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2400" dirty="0"/>
              <a:t>E.g. "Variable Example in Python"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800" dirty="0"/>
              <a:t>Ask a friend</a:t>
            </a:r>
          </a:p>
        </p:txBody>
      </p:sp>
    </p:spTree>
    <p:extLst>
      <p:ext uri="{BB962C8B-B14F-4D97-AF65-F5344CB8AC3E}">
        <p14:creationId xmlns:p14="http://schemas.microsoft.com/office/powerpoint/2010/main" val="73285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B8EAC-5251-4849-11DA-A6F661ED6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84DB6-9206-3392-B0A2-045847F071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facilitators: Name &amp; Name</a:t>
            </a:r>
          </a:p>
        </p:txBody>
      </p:sp>
    </p:spTree>
    <p:extLst>
      <p:ext uri="{BB962C8B-B14F-4D97-AF65-F5344CB8AC3E}">
        <p14:creationId xmlns:p14="http://schemas.microsoft.com/office/powerpoint/2010/main" val="1796848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A85E0-ADF2-19A7-5A49-CCDB60B20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5101" y="3096016"/>
            <a:ext cx="10096278" cy="660414"/>
          </a:xfrm>
        </p:spPr>
        <p:txBody>
          <a:bodyPr>
            <a:normAutofit fontScale="90000"/>
          </a:bodyPr>
          <a:lstStyle/>
          <a:p>
            <a:r>
              <a:rPr lang="en-US" dirty="0"/>
              <a:t>Share  your name and your favorite animal</a:t>
            </a:r>
          </a:p>
        </p:txBody>
      </p:sp>
    </p:spTree>
    <p:extLst>
      <p:ext uri="{BB962C8B-B14F-4D97-AF65-F5344CB8AC3E}">
        <p14:creationId xmlns:p14="http://schemas.microsoft.com/office/powerpoint/2010/main" val="3023856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F4E7BA-5CF5-F587-2C2E-524BF4BB9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36A28-9566-49AB-B9B4-F8AD41635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1676" y="2849487"/>
            <a:ext cx="9783128" cy="1153472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>Write as many  terms as  you can remember from Level 1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9603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56857-1D75-C467-FFD1-EBF0ACB3F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AI?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850C65-C612-C127-C2B2-4884594979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43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picture of the brain made up of patterns">
            <a:extLst>
              <a:ext uri="{FF2B5EF4-FFF2-40B4-BE49-F238E27FC236}">
                <a16:creationId xmlns:a16="http://schemas.microsoft.com/office/drawing/2014/main" id="{B1180081-6F05-32D3-0E29-CDC3833D0F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8527" r="-2" b="19875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96339-F659-562D-60C4-1B09EBE3D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871759"/>
            <a:ext cx="5067300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Artificial intelligence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2002083-41DD-CB68-D42E-6714E72CDC9B}"/>
              </a:ext>
            </a:extLst>
          </p:cNvPr>
          <p:cNvSpPr txBox="1"/>
          <p:nvPr/>
        </p:nvSpPr>
        <p:spPr>
          <a:xfrm>
            <a:off x="2143776" y="3239453"/>
            <a:ext cx="7906560" cy="2246769"/>
          </a:xfrm>
          <a:prstGeom prst="rect">
            <a:avLst/>
          </a:prstGeom>
          <a:solidFill>
            <a:schemeClr val="tx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626F99"/>
                </a:solidFill>
                <a:latin typeface="+mj-lt"/>
                <a:ea typeface="+mj-lt"/>
                <a:cs typeface="+mj-lt"/>
              </a:rPr>
              <a:t>A computer system that mimics human intelligence by performing tasks such as: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626F99"/>
                </a:solidFill>
                <a:latin typeface="+mj-lt"/>
                <a:ea typeface="+mj-lt"/>
                <a:cs typeface="+mj-lt"/>
              </a:rPr>
              <a:t>Understanding language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626F99"/>
                </a:solidFill>
                <a:latin typeface="+mj-lt"/>
                <a:ea typeface="+mj-lt"/>
                <a:cs typeface="+mj-lt"/>
              </a:rPr>
              <a:t>Recognizing patterns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>
                <a:solidFill>
                  <a:srgbClr val="626F99"/>
                </a:solidFill>
                <a:latin typeface="+mj-lt"/>
                <a:ea typeface="+mj-lt"/>
                <a:cs typeface="+mj-lt"/>
              </a:rPr>
              <a:t>Making decisions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9019E-0A33-DF1C-3F2F-67D08109D98F}"/>
              </a:ext>
            </a:extLst>
          </p:cNvPr>
          <p:cNvSpPr txBox="1"/>
          <p:nvPr/>
        </p:nvSpPr>
        <p:spPr>
          <a:xfrm>
            <a:off x="9526109" y="6496451"/>
            <a:ext cx="266617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Definition from Code.org</a:t>
            </a:r>
          </a:p>
        </p:txBody>
      </p:sp>
    </p:spTree>
    <p:extLst>
      <p:ext uri="{BB962C8B-B14F-4D97-AF65-F5344CB8AC3E}">
        <p14:creationId xmlns:p14="http://schemas.microsoft.com/office/powerpoint/2010/main" val="4161384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702A2-00DC-4B55-C8D8-C0E41EEE3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Artificial intelligence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28B0E7-81CE-EC54-CE0A-2E226C044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5378142" cy="373989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are many different types of AI</a:t>
            </a:r>
          </a:p>
          <a:p>
            <a:r>
              <a:rPr lang="en-US" dirty="0"/>
              <a:t>One of the most common types is called </a:t>
            </a:r>
            <a:r>
              <a:rPr lang="en-US" b="1" dirty="0"/>
              <a:t>machine learning</a:t>
            </a:r>
          </a:p>
          <a:p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A7B7009-1B55-D9A3-9408-F57B43CFF182}"/>
              </a:ext>
            </a:extLst>
          </p:cNvPr>
          <p:cNvSpPr/>
          <p:nvPr/>
        </p:nvSpPr>
        <p:spPr>
          <a:xfrm>
            <a:off x="6097341" y="2222326"/>
            <a:ext cx="5303519" cy="3387455"/>
          </a:xfrm>
          <a:prstGeom prst="ellipse">
            <a:avLst/>
          </a:prstGeom>
          <a:solidFill>
            <a:srgbClr val="8DADBC"/>
          </a:solidFill>
          <a:ln w="12700" cap="flat" cmpd="sng" algn="ctr">
            <a:solidFill>
              <a:schemeClr val="accent1">
                <a:shade val="50000"/>
              </a:schemeClr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C0DDAE-5BF3-F323-D376-8361C22811E1}"/>
              </a:ext>
            </a:extLst>
          </p:cNvPr>
          <p:cNvSpPr txBox="1"/>
          <p:nvPr/>
        </p:nvSpPr>
        <p:spPr>
          <a:xfrm>
            <a:off x="7619162" y="2412702"/>
            <a:ext cx="248363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4145974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DA08F6-1909-A71D-21DB-D3CF73402C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Machine learning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2" name="Content Placeholder 1371">
            <a:extLst>
              <a:ext uri="{FF2B5EF4-FFF2-40B4-BE49-F238E27FC236}">
                <a16:creationId xmlns:a16="http://schemas.microsoft.com/office/drawing/2014/main" id="{E806A672-780F-E2AB-F332-79DDEDA2A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373" name="Content Placeholder 2">
            <a:extLst>
              <a:ext uri="{FF2B5EF4-FFF2-40B4-BE49-F238E27FC236}">
                <a16:creationId xmlns:a16="http://schemas.microsoft.com/office/drawing/2014/main" id="{C9701EBA-25D9-8982-0351-6551DE824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2766054"/>
              </p:ext>
            </p:extLst>
          </p:nvPr>
        </p:nvGraphicFramePr>
        <p:xfrm>
          <a:off x="707572" y="1877785"/>
          <a:ext cx="10689771" cy="37773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1802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A9311B6-F2C8-50A5-5E81-438F8A7BB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3B79B86-AF59-DFEA-D6FD-59ED51BB06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9FE7AB-0EC8-3CD3-B1A1-1383D1AAA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>
            <a:normAutofit/>
          </a:bodyPr>
          <a:lstStyle/>
          <a:p>
            <a:r>
              <a:rPr lang="en-US" dirty="0"/>
              <a:t>Machine learning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CA20965-A66F-9F04-A915-7B111CFAF7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D96A8E-D073-E4AF-5400-C3C505E5F5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38EA8378-1D40-AC17-5905-04A4224DD08F}"/>
              </a:ext>
            </a:extLst>
          </p:cNvPr>
          <p:cNvSpPr txBox="1"/>
          <p:nvPr/>
        </p:nvSpPr>
        <p:spPr>
          <a:xfrm>
            <a:off x="807190" y="2280355"/>
            <a:ext cx="4742595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+mj-lt"/>
                <a:ea typeface="Calibri"/>
                <a:cs typeface="Calibri"/>
              </a:rPr>
              <a:t>Example: Every day we collect data about the temperature outside. We can use past temperature data to predict what the temperature will be like tomorrow</a:t>
            </a:r>
            <a:endParaRPr lang="en-US" sz="2800" dirty="0">
              <a:latin typeface="+mj-lt"/>
            </a:endParaRPr>
          </a:p>
        </p:txBody>
      </p:sp>
      <p:pic>
        <p:nvPicPr>
          <p:cNvPr id="215" name="Picture 214" descr="A screenshot of a weather forecast&#10;&#10;AI-generated content may be incorrect.">
            <a:extLst>
              <a:ext uri="{FF2B5EF4-FFF2-40B4-BE49-F238E27FC236}">
                <a16:creationId xmlns:a16="http://schemas.microsoft.com/office/drawing/2014/main" id="{BD974716-5A2D-2C3B-4649-CBB4337F71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109" y="1902868"/>
            <a:ext cx="5953038" cy="343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40038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ChronicleVTI</vt:lpstr>
      <vt:lpstr>Lesson #1 What is AI?</vt:lpstr>
      <vt:lpstr>introductions</vt:lpstr>
      <vt:lpstr>Share  your name and your favorite animal</vt:lpstr>
      <vt:lpstr>Write as many  terms as  you can remember from Level 1 </vt:lpstr>
      <vt:lpstr>What is AI?</vt:lpstr>
      <vt:lpstr>Artificial intelligence</vt:lpstr>
      <vt:lpstr>Types of Artificial intelligence</vt:lpstr>
      <vt:lpstr>Machine learning</vt:lpstr>
      <vt:lpstr>Machine learning</vt:lpstr>
      <vt:lpstr>Types of Artificial intelligence</vt:lpstr>
      <vt:lpstr>Large language models (llms)</vt:lpstr>
      <vt:lpstr>Large language models (llms)</vt:lpstr>
      <vt:lpstr>Types of Artificial intelligence</vt:lpstr>
      <vt:lpstr>Setting up google Colab</vt:lpstr>
      <vt:lpstr>PowerPoint Presentation</vt:lpstr>
      <vt:lpstr>Read  through  the  workbook and follow  the instructions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399</cp:revision>
  <dcterms:created xsi:type="dcterms:W3CDTF">2026-01-31T20:41:09Z</dcterms:created>
  <dcterms:modified xsi:type="dcterms:W3CDTF">2026-02-02T03:21:55Z</dcterms:modified>
</cp:coreProperties>
</file>

<file path=docProps/thumbnail.jpeg>
</file>